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C3C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E777F-3BAA-C4E7-45E6-F6B6EAB30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85DBDE-8710-700D-6960-935C11506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66678-9324-D771-0BB3-E3FF91B22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2E95-43C3-4AFC-85C3-8CFF3664D44D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7DCB4-6853-C5BF-4791-7A7D5A166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803B3-C9A2-6E40-3C40-B5B69B24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905E-0595-45E7-8C50-EF4F376609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9687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6C5D-3AFC-DAD2-1DBD-87073E9BF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5DCEF3-F18B-B3A9-8D54-C848F74BA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4F928-00F7-3856-77EF-A1463BA6C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2E95-43C3-4AFC-85C3-8CFF3664D44D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E0E9F-B61E-597E-73C9-192344003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26ABC-D685-F4E1-CA3E-0CCED181A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905E-0595-45E7-8C50-EF4F376609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179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EF0630-0D05-E7CB-9709-1A326E204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3773E8-5780-410A-F707-CFBF63F36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B563B-3A8B-ED8C-A7A7-6E2E6EE4C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2E95-43C3-4AFC-85C3-8CFF3664D44D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42B93-8D38-E9EB-11E9-81D896BA4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5D81C-6ADB-FD30-7963-A2E0A3F81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905E-0595-45E7-8C50-EF4F376609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073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2C327-CCEA-B553-CC91-0D9DAFE20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F45BA-DA93-3578-A9C4-2AE1C1264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D4824-0FDD-0F98-3298-8C970696F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2E95-43C3-4AFC-85C3-8CFF3664D44D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DC8B9-EB03-B4A2-FDDD-9F179CE0D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B6400-BD00-E63A-AA8E-869082309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905E-0595-45E7-8C50-EF4F376609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148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872DD-C764-9386-6EE0-9C0D9D1D7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15765-F580-7AF6-B6A9-9CD5714CE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630E8-C399-1D5F-48DD-4D88CF492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2E95-43C3-4AFC-85C3-8CFF3664D44D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D6C0F-9A76-D1FA-21CF-B30A5CACA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51C6F-FDB3-30C3-0750-CB42F6378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905E-0595-45E7-8C50-EF4F376609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121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5C69A-776E-E4E8-DBCD-48534BE56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67F6C-E8AD-3240-5AC5-31F5779B9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8B00A-ADB7-CE64-369D-F14068779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B3D10-FC36-2FBB-4C07-3C8C2532E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2E95-43C3-4AFC-85C3-8CFF3664D44D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7F3EB3-F971-C7E8-76BD-C1B4CC6BE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8B504-972C-B43B-F361-5272C7C78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905E-0595-45E7-8C50-EF4F376609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456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31A35-6D07-BD46-CD52-295B39BF8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9A077-362C-FB4D-6AC1-644EA9550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59E695-26A6-59FE-07FD-C3B20ED47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A85E77-B91A-AD15-F87C-2DA6883CC4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6BC048-6EDE-AC4B-B014-6A7BB2177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41E823-FD9A-5AD5-821C-9FA14C378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2E95-43C3-4AFC-85C3-8CFF3664D44D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2DF77F-C196-5589-7E8C-A09C80762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BFA5C-D199-A325-19E7-12705BDA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905E-0595-45E7-8C50-EF4F376609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0325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D45E1-111D-759A-DEDE-BB0B79D4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8221B0-9EA1-F3BA-3B79-8AD634D80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2E95-43C3-4AFC-85C3-8CFF3664D44D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1E1DD-77E1-088C-BDF2-623F3DCE1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FBF4DD-D360-7529-5487-78B95C30D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905E-0595-45E7-8C50-EF4F376609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100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25BCF6-9156-A7D6-ECBB-3F207A4EE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2E95-43C3-4AFC-85C3-8CFF3664D44D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CC2110-C5B8-346A-F16D-40C87150C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911EB-5806-8CDA-E479-BF00FD89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905E-0595-45E7-8C50-EF4F376609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1685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8DD30-A85F-959B-7F26-7D35A28B9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0B78E-B341-0A13-2041-18B9A0C7B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B7EE86-B80F-5D5C-953C-B7BFB1401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5ED01-A365-B174-805C-680129AE1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2E95-43C3-4AFC-85C3-8CFF3664D44D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4DA1C-9988-8C01-4298-33C14A43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528B6-EF2E-D8EC-E311-D62AC853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905E-0595-45E7-8C50-EF4F376609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986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A1153-139F-300E-E4AA-31C7D34BE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EF4996-5934-353C-5A79-A6F6B7C528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9B9196-B354-F48E-2D66-C56EFA0D1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6C46E6-7B56-203B-8603-E99B466CF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2E95-43C3-4AFC-85C3-8CFF3664D44D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D06A5-1E01-2057-38BF-04E5F55CA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BA54A0-EAC9-0AF0-D495-16AB03C7E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905E-0595-45E7-8C50-EF4F376609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1213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239F7A-8B1F-864C-2FEC-5301C7C92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18952-3508-FEDE-5FA4-B5F626579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DA47E-E8C4-7E96-46F5-80B27CFD55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12E95-43C3-4AFC-85C3-8CFF3664D44D}" type="datetimeFigureOut">
              <a:rPr lang="uk-UA" smtClean="0"/>
              <a:t>15.04.2024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961A0-F453-BD58-35A6-3BDDF5760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ADE4E-96D2-933A-B432-9DC8FC30D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F905E-0595-45E7-8C50-EF4F376609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892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C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4C36C7-FF85-1A50-D75D-498CE839D408}"/>
              </a:ext>
            </a:extLst>
          </p:cNvPr>
          <p:cNvSpPr txBox="1"/>
          <p:nvPr/>
        </p:nvSpPr>
        <p:spPr>
          <a:xfrm>
            <a:off x="591127" y="517236"/>
            <a:ext cx="10584873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450215" algn="ctr">
              <a:spcBef>
                <a:spcPts val="0"/>
              </a:spcBef>
              <a:spcAft>
                <a:spcPts val="0"/>
              </a:spcAft>
            </a:pPr>
            <a:r>
              <a:rPr lang="uk-UA" sz="1800" b="1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ДЗВО УМО</a:t>
            </a:r>
            <a:endParaRPr lang="ru-RU" sz="1800" dirty="0">
              <a:solidFill>
                <a:schemeClr val="bg1">
                  <a:lumMod val="9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0215" algn="ctr">
              <a:spcBef>
                <a:spcPts val="0"/>
              </a:spcBef>
              <a:spcAft>
                <a:spcPts val="0"/>
              </a:spcAft>
            </a:pPr>
            <a:r>
              <a:rPr lang="uk-UA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інформаційних систем і технологій</a:t>
            </a:r>
            <a:endParaRPr lang="ru-RU" sz="1800" dirty="0">
              <a:solidFill>
                <a:schemeClr val="bg1">
                  <a:lumMod val="9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0215" algn="ctr">
              <a:spcBef>
                <a:spcPts val="0"/>
              </a:spcBef>
              <a:spcAft>
                <a:spcPts val="0"/>
              </a:spcAft>
            </a:pPr>
            <a:r>
              <a:rPr lang="uk-UA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solidFill>
                <a:schemeClr val="bg1">
                  <a:lumMod val="9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0215" algn="ctr">
              <a:spcBef>
                <a:spcPts val="0"/>
              </a:spcBef>
              <a:spcAft>
                <a:spcPts val="0"/>
              </a:spcAft>
            </a:pPr>
            <a:r>
              <a:rPr lang="uk-UA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solidFill>
                <a:schemeClr val="bg1">
                  <a:lumMod val="9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0215" algn="ctr">
              <a:spcBef>
                <a:spcPts val="0"/>
              </a:spcBef>
              <a:spcAft>
                <a:spcPts val="0"/>
              </a:spcAft>
            </a:pPr>
            <a:r>
              <a:rPr lang="uk-UA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solidFill>
                <a:schemeClr val="bg1">
                  <a:lumMod val="9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0215" algn="ctr">
              <a:spcBef>
                <a:spcPts val="0"/>
              </a:spcBef>
              <a:spcAft>
                <a:spcPts val="0"/>
              </a:spcAft>
            </a:pPr>
            <a:r>
              <a:rPr lang="uk-UA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solidFill>
                <a:schemeClr val="bg1">
                  <a:lumMod val="9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0215" algn="ctr">
              <a:spcBef>
                <a:spcPts val="0"/>
              </a:spcBef>
              <a:spcAft>
                <a:spcPts val="0"/>
              </a:spcAft>
            </a:pPr>
            <a:r>
              <a:rPr lang="uk-UA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solidFill>
                <a:schemeClr val="bg1">
                  <a:lumMod val="9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0215" algn="ctr">
              <a:spcBef>
                <a:spcPts val="0"/>
              </a:spcBef>
              <a:spcAft>
                <a:spcPts val="0"/>
              </a:spcAft>
            </a:pPr>
            <a:r>
              <a:rPr lang="uk-UA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solidFill>
                <a:schemeClr val="bg1">
                  <a:lumMod val="9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0215" algn="ctr">
              <a:spcBef>
                <a:spcPts val="0"/>
              </a:spcBef>
              <a:spcAft>
                <a:spcPts val="0"/>
              </a:spcAft>
            </a:pPr>
            <a:r>
              <a:rPr lang="uk-UA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solidFill>
                <a:schemeClr val="bg1">
                  <a:lumMod val="9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0215" algn="ctr">
              <a:spcBef>
                <a:spcPts val="0"/>
              </a:spcBef>
              <a:spcAft>
                <a:spcPts val="0"/>
              </a:spcAft>
            </a:pPr>
            <a:r>
              <a:rPr lang="uk-UA" sz="1800" b="1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Рекомендації, щодо використання розширення </a:t>
            </a:r>
            <a:r>
              <a:rPr lang="en-US" sz="1800" b="1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Speech Translator</a:t>
            </a:r>
            <a:r>
              <a:rPr lang="uk-UA" sz="1800" b="1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браузера </a:t>
            </a:r>
            <a:r>
              <a:rPr lang="en-US" sz="1800" b="1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 Chrome</a:t>
            </a:r>
            <a:endParaRPr lang="ru-RU" sz="1800" dirty="0">
              <a:solidFill>
                <a:schemeClr val="bg1">
                  <a:lumMod val="9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0215" algn="ctr">
              <a:spcBef>
                <a:spcPts val="0"/>
              </a:spcBef>
              <a:spcAft>
                <a:spcPts val="0"/>
              </a:spcAft>
            </a:pPr>
            <a:r>
              <a:rPr lang="uk-UA" sz="1800" b="1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sz="1800" dirty="0">
              <a:solidFill>
                <a:schemeClr val="bg1">
                  <a:lumMod val="9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0215" algn="ctr">
              <a:spcBef>
                <a:spcPts val="0"/>
              </a:spcBef>
              <a:spcAft>
                <a:spcPts val="0"/>
              </a:spcAft>
            </a:pPr>
            <a:r>
              <a:rPr lang="uk-UA" sz="1800" b="1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solidFill>
                <a:schemeClr val="bg1">
                  <a:lumMod val="9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0215" algn="ctr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chemeClr val="bg1">
                  <a:lumMod val="9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0215" algn="ctr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0215" algn="ctr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chemeClr val="bg1">
                  <a:lumMod val="9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0215" algn="ctr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0215" algn="ctr">
              <a:spcBef>
                <a:spcPts val="0"/>
              </a:spcBef>
              <a:spcAft>
                <a:spcPts val="0"/>
              </a:spcAft>
            </a:pPr>
            <a:r>
              <a:rPr lang="uk-UA" sz="1800" b="1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sz="1800" dirty="0">
              <a:solidFill>
                <a:schemeClr val="bg1">
                  <a:lumMod val="9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uk-UA" sz="1800" b="1" u="sng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Розроблено</a:t>
            </a:r>
            <a:r>
              <a:rPr lang="uk-UA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провідний інженер ЦІЦСТ Домніков Ілля Андрійович</a:t>
            </a:r>
            <a:endParaRPr lang="ru-RU" sz="1800" dirty="0">
              <a:solidFill>
                <a:schemeClr val="bg1">
                  <a:lumMod val="9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uk-UA" sz="1800" b="1" u="sng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Погоджено</a:t>
            </a:r>
            <a:r>
              <a:rPr lang="uk-UA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 ЦІЦСТ</a:t>
            </a:r>
            <a:r>
              <a:rPr lang="uk-UA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Савченко Вадим Юрійович</a:t>
            </a:r>
            <a:endParaRPr lang="ru-RU" sz="1800" dirty="0">
              <a:solidFill>
                <a:schemeClr val="bg1">
                  <a:lumMod val="9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uk-UA" sz="1800" b="1" u="sng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Ухвалено</a:t>
            </a:r>
            <a:r>
              <a:rPr lang="uk-UA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проректор з </a:t>
            </a:r>
            <a:r>
              <a:rPr lang="ru-RU" sz="180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наукової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цифровізації</a:t>
            </a:r>
            <a:r>
              <a:rPr lang="uk-UA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Отамась</a:t>
            </a:r>
            <a:r>
              <a:rPr lang="uk-UA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Інна Григорівна</a:t>
            </a:r>
            <a:endParaRPr lang="en-US" sz="1800" dirty="0">
              <a:solidFill>
                <a:schemeClr val="bg1">
                  <a:lumMod val="9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Київ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2024</a:t>
            </a:r>
            <a:endParaRPr lang="ru-RU" sz="1800" dirty="0">
              <a:solidFill>
                <a:schemeClr val="bg1">
                  <a:lumMod val="9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0215" algn="ctr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450215" algn="ctr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450215" algn="ctr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450215" algn="ctr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450215" algn="ctr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450215" algn="ctr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450215" algn="ctr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450215" algn="ctr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450215" algn="ctr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450215" algn="ctr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450215" algn="ctr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450215" algn="ctr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4267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0941DB-D85C-271E-8F9C-7DA60B0314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212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F8359B-CBA5-C898-D9DA-9E82C11C5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388" y="961680"/>
            <a:ext cx="8583223" cy="493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14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0941DB-D85C-271E-8F9C-7DA60B0314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212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A1AB45-7936-988E-21C0-2FBC4B2F9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599" y="699706"/>
            <a:ext cx="8430802" cy="545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89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0941DB-D85C-271E-8F9C-7DA60B0314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212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0B8347-4841-D248-A27E-B88F22285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30" y="623496"/>
            <a:ext cx="8516539" cy="561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52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0941DB-D85C-271E-8F9C-7DA60B0314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212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942979-08C0-BB12-AB5F-B981B0443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DFC617-1C01-1F00-E3AE-709F6EF2D0DA}"/>
              </a:ext>
            </a:extLst>
          </p:cNvPr>
          <p:cNvSpPr/>
          <p:nvPr/>
        </p:nvSpPr>
        <p:spPr>
          <a:xfrm>
            <a:off x="9938328" y="535709"/>
            <a:ext cx="1080654" cy="30941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8551B20-27D3-7594-B4ED-C81A1003DD58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9633527" y="845126"/>
            <a:ext cx="845128" cy="2957294"/>
          </a:xfrm>
          <a:prstGeom prst="straightConnector1">
            <a:avLst/>
          </a:prstGeom>
          <a:ln w="28575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2D96483-051D-0DDB-3423-416C35854CD0}"/>
              </a:ext>
            </a:extLst>
          </p:cNvPr>
          <p:cNvSpPr/>
          <p:nvPr/>
        </p:nvSpPr>
        <p:spPr>
          <a:xfrm>
            <a:off x="1676399" y="3802420"/>
            <a:ext cx="8654473" cy="1499252"/>
          </a:xfrm>
          <a:prstGeom prst="roundRect">
            <a:avLst/>
          </a:prstGeom>
          <a:solidFill>
            <a:srgbClr val="21212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680839-4A33-7970-F07A-C058D7C3ABE3}"/>
              </a:ext>
            </a:extLst>
          </p:cNvPr>
          <p:cNvSpPr txBox="1"/>
          <p:nvPr/>
        </p:nvSpPr>
        <p:spPr>
          <a:xfrm>
            <a:off x="3547242" y="4198103"/>
            <a:ext cx="5812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>
                    <a:lumMod val="85000"/>
                  </a:schemeClr>
                </a:solidFill>
              </a:rPr>
              <a:t>Запускаємо перевод</a:t>
            </a:r>
            <a:endParaRPr lang="uk-UA" sz="4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34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0941DB-D85C-271E-8F9C-7DA60B0314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212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0C2120-3F4B-5873-8457-586A3D878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088B4A-3513-F881-CC5A-274086C5E72F}"/>
              </a:ext>
            </a:extLst>
          </p:cNvPr>
          <p:cNvSpPr/>
          <p:nvPr/>
        </p:nvSpPr>
        <p:spPr>
          <a:xfrm>
            <a:off x="-1" y="572655"/>
            <a:ext cx="3223967" cy="102047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987F21D-15BF-9148-25B3-02AD773C97DF}"/>
              </a:ext>
            </a:extLst>
          </p:cNvPr>
          <p:cNvCxnSpPr>
            <a:cxnSpLocks/>
            <a:endCxn id="5" idx="2"/>
          </p:cNvCxnSpPr>
          <p:nvPr/>
        </p:nvCxnSpPr>
        <p:spPr>
          <a:xfrm flipH="1" flipV="1">
            <a:off x="1611983" y="1593130"/>
            <a:ext cx="1065229" cy="2246236"/>
          </a:xfrm>
          <a:prstGeom prst="straightConnector1">
            <a:avLst/>
          </a:prstGeom>
          <a:ln w="28575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3F23B1-BFB2-E4B2-2AB0-CD4637227A2F}"/>
              </a:ext>
            </a:extLst>
          </p:cNvPr>
          <p:cNvSpPr/>
          <p:nvPr/>
        </p:nvSpPr>
        <p:spPr>
          <a:xfrm>
            <a:off x="1584035" y="3839366"/>
            <a:ext cx="8654473" cy="1499252"/>
          </a:xfrm>
          <a:prstGeom prst="roundRect">
            <a:avLst/>
          </a:prstGeom>
          <a:solidFill>
            <a:srgbClr val="21212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A351E7-ED8A-BDB3-95A7-77544B6D5B72}"/>
              </a:ext>
            </a:extLst>
          </p:cNvPr>
          <p:cNvSpPr txBox="1"/>
          <p:nvPr/>
        </p:nvSpPr>
        <p:spPr>
          <a:xfrm>
            <a:off x="2922309" y="4159635"/>
            <a:ext cx="7014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>
                    <a:lumMod val="85000"/>
                  </a:schemeClr>
                </a:solidFill>
              </a:rPr>
              <a:t>Бачимо перевод на сторінці</a:t>
            </a:r>
            <a:endParaRPr lang="uk-UA" sz="4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91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C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84C48-5F35-A656-A546-72D05A1864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E5E349-8E2F-237A-5191-CFB5B12037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0BF97A-6560-9E6E-0304-AFFCFD911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558823-F86D-0236-004F-3902AF0DAB41}"/>
              </a:ext>
            </a:extLst>
          </p:cNvPr>
          <p:cNvSpPr txBox="1"/>
          <p:nvPr/>
        </p:nvSpPr>
        <p:spPr>
          <a:xfrm>
            <a:off x="603504" y="4379976"/>
            <a:ext cx="7872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>
                    <a:lumMod val="85000"/>
                  </a:schemeClr>
                </a:solidFill>
              </a:rPr>
              <a:t>Відкриваємо</a:t>
            </a:r>
            <a:r>
              <a:rPr lang="ru-RU" sz="3200" dirty="0">
                <a:solidFill>
                  <a:schemeClr val="bg1">
                    <a:lumMod val="85000"/>
                  </a:schemeClr>
                </a:solidFill>
              </a:rPr>
              <a:t> браузер </a:t>
            </a:r>
            <a:r>
              <a:rPr lang="en-US" sz="3200" dirty="0">
                <a:solidFill>
                  <a:schemeClr val="bg1">
                    <a:lumMod val="85000"/>
                  </a:schemeClr>
                </a:solidFill>
              </a:rPr>
              <a:t>google chrome</a:t>
            </a:r>
            <a:r>
              <a:rPr lang="ru-RU" sz="3200" dirty="0">
                <a:solidFill>
                  <a:schemeClr val="bg1">
                    <a:lumMod val="85000"/>
                  </a:schemeClr>
                </a:solidFill>
              </a:rPr>
              <a:t> та переходимо на сторінку магазину </a:t>
            </a:r>
            <a:r>
              <a:rPr lang="en-US" sz="3200" dirty="0">
                <a:solidFill>
                  <a:schemeClr val="bg1">
                    <a:lumMod val="85000"/>
                  </a:schemeClr>
                </a:solidFill>
              </a:rPr>
              <a:t>Chrome</a:t>
            </a:r>
            <a:endParaRPr lang="uk-UA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7917EF0-1689-E2FA-CD92-8FD676EACEA6}"/>
              </a:ext>
            </a:extLst>
          </p:cNvPr>
          <p:cNvSpPr/>
          <p:nvPr/>
        </p:nvSpPr>
        <p:spPr>
          <a:xfrm>
            <a:off x="7196328" y="2404872"/>
            <a:ext cx="1911096" cy="35661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873B86-197F-F519-1979-0F8CABCFE8CE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7872984" y="2761488"/>
            <a:ext cx="278892" cy="667512"/>
          </a:xfrm>
          <a:prstGeom prst="straightConnector1">
            <a:avLst/>
          </a:prstGeom>
          <a:ln w="28575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984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9432AB-26AB-E8B3-93D0-26C27BA4D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D54563C-D84B-D93C-A960-C373C39632C2}"/>
              </a:ext>
            </a:extLst>
          </p:cNvPr>
          <p:cNvSpPr/>
          <p:nvPr/>
        </p:nvSpPr>
        <p:spPr>
          <a:xfrm>
            <a:off x="8221565" y="572655"/>
            <a:ext cx="2381780" cy="72025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6BC16F2-6E7E-E9CD-3CD0-1E14C3416AF4}"/>
              </a:ext>
            </a:extLst>
          </p:cNvPr>
          <p:cNvCxnSpPr>
            <a:cxnSpLocks/>
            <a:endCxn id="8" idx="2"/>
          </p:cNvCxnSpPr>
          <p:nvPr/>
        </p:nvCxnSpPr>
        <p:spPr>
          <a:xfrm flipH="1" flipV="1">
            <a:off x="9412455" y="1292906"/>
            <a:ext cx="433509" cy="1145494"/>
          </a:xfrm>
          <a:prstGeom prst="straightConnector1">
            <a:avLst/>
          </a:prstGeom>
          <a:ln w="28575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40F4467-5620-C452-AD34-B5E6501DE4E8}"/>
              </a:ext>
            </a:extLst>
          </p:cNvPr>
          <p:cNvSpPr/>
          <p:nvPr/>
        </p:nvSpPr>
        <p:spPr>
          <a:xfrm>
            <a:off x="1768763" y="2438400"/>
            <a:ext cx="8654473" cy="2290618"/>
          </a:xfrm>
          <a:prstGeom prst="roundRect">
            <a:avLst/>
          </a:prstGeom>
          <a:solidFill>
            <a:srgbClr val="21212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D8A177-095B-4EA2-D029-975C785C436C}"/>
              </a:ext>
            </a:extLst>
          </p:cNvPr>
          <p:cNvSpPr txBox="1"/>
          <p:nvPr/>
        </p:nvSpPr>
        <p:spPr>
          <a:xfrm>
            <a:off x="3042480" y="3197346"/>
            <a:ext cx="6107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>
                    <a:lumMod val="85000"/>
                  </a:schemeClr>
                </a:solidFill>
              </a:rPr>
              <a:t>Шукаємо </a:t>
            </a:r>
            <a:r>
              <a:rPr lang="en-US" sz="4000" dirty="0">
                <a:solidFill>
                  <a:schemeClr val="bg1">
                    <a:lumMod val="85000"/>
                  </a:schemeClr>
                </a:solidFill>
              </a:rPr>
              <a:t>speech translator</a:t>
            </a:r>
            <a:endParaRPr lang="uk-UA" sz="4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528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6A5D48-D279-59BC-2489-26FB05E57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711C0ED-68CC-0108-CFF0-A6C3DED41347}"/>
              </a:ext>
            </a:extLst>
          </p:cNvPr>
          <p:cNvSpPr/>
          <p:nvPr/>
        </p:nvSpPr>
        <p:spPr>
          <a:xfrm>
            <a:off x="8599055" y="1145309"/>
            <a:ext cx="914400" cy="30941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700B71C-2D63-D785-9685-1A3953540ED6}"/>
              </a:ext>
            </a:extLst>
          </p:cNvPr>
          <p:cNvCxnSpPr>
            <a:cxnSpLocks/>
            <a:endCxn id="6" idx="2"/>
          </p:cNvCxnSpPr>
          <p:nvPr/>
        </p:nvCxnSpPr>
        <p:spPr>
          <a:xfrm flipH="1" flipV="1">
            <a:off x="9056255" y="1454726"/>
            <a:ext cx="697345" cy="1556328"/>
          </a:xfrm>
          <a:prstGeom prst="straightConnector1">
            <a:avLst/>
          </a:prstGeom>
          <a:ln w="28575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469D1F1-5B1C-9893-90A4-71B74184F82F}"/>
              </a:ext>
            </a:extLst>
          </p:cNvPr>
          <p:cNvSpPr/>
          <p:nvPr/>
        </p:nvSpPr>
        <p:spPr>
          <a:xfrm>
            <a:off x="1676399" y="3011054"/>
            <a:ext cx="8654473" cy="2290618"/>
          </a:xfrm>
          <a:prstGeom prst="roundRect">
            <a:avLst/>
          </a:prstGeom>
          <a:solidFill>
            <a:srgbClr val="21212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EB1E98-2E54-C267-2AC4-60FBCB417B74}"/>
              </a:ext>
            </a:extLst>
          </p:cNvPr>
          <p:cNvSpPr txBox="1"/>
          <p:nvPr/>
        </p:nvSpPr>
        <p:spPr>
          <a:xfrm>
            <a:off x="4384512" y="3802420"/>
            <a:ext cx="3422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>
                    <a:lumMod val="85000"/>
                  </a:schemeClr>
                </a:solidFill>
              </a:rPr>
              <a:t>Встановлюємо</a:t>
            </a:r>
            <a:endParaRPr lang="uk-UA" sz="4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70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7BF728-275F-197C-235F-7A61F366B2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212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F01E77-AF04-38B4-BC27-F0F4CF530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678" y="1199839"/>
            <a:ext cx="8192643" cy="44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92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0941DB-D85C-271E-8F9C-7DA60B0314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212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4531B2-CD4F-DBBA-A9BB-DB7EA973E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283" y="271022"/>
            <a:ext cx="8297433" cy="631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37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0941DB-D85C-271E-8F9C-7DA60B0314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212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2464D8-8D72-B2EF-3F10-4FA30ED52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546" y="213864"/>
            <a:ext cx="8468907" cy="643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9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0941DB-D85C-271E-8F9C-7DA60B0314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212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EE4F67-0E96-FEA8-83A7-B4997DCCB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66" y="0"/>
            <a:ext cx="797546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ED222CB-57B7-0ABA-96C9-236D3A1A7C32}"/>
              </a:ext>
            </a:extLst>
          </p:cNvPr>
          <p:cNvSpPr/>
          <p:nvPr/>
        </p:nvSpPr>
        <p:spPr>
          <a:xfrm>
            <a:off x="2108266" y="1014984"/>
            <a:ext cx="6066470" cy="347472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CA0EE0-8248-78D5-8DB6-E064E82399E8}"/>
              </a:ext>
            </a:extLst>
          </p:cNvPr>
          <p:cNvSpPr/>
          <p:nvPr/>
        </p:nvSpPr>
        <p:spPr>
          <a:xfrm>
            <a:off x="6510528" y="758952"/>
            <a:ext cx="3300984" cy="347472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2801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0941DB-D85C-271E-8F9C-7DA60B0314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212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18E9E5-5FD5-DE49-9C2A-D8D31A8C1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626" y="299601"/>
            <a:ext cx="7868748" cy="625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63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86</Words>
  <Application>Microsoft Office PowerPoint</Application>
  <PresentationFormat>Widescreen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Домніков Ілля Андрійович</dc:creator>
  <cp:lastModifiedBy>Домніков Ілля Андрійович</cp:lastModifiedBy>
  <cp:revision>4</cp:revision>
  <dcterms:created xsi:type="dcterms:W3CDTF">2024-04-07T14:24:22Z</dcterms:created>
  <dcterms:modified xsi:type="dcterms:W3CDTF">2024-04-15T10:43:09Z</dcterms:modified>
</cp:coreProperties>
</file>