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diagrams/data11.xml" ContentType="application/vnd.openxmlformats-officedocument.drawingml.diagramData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305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4" r:id="rId16"/>
    <p:sldId id="272" r:id="rId17"/>
    <p:sldId id="304" r:id="rId18"/>
    <p:sldId id="281" r:id="rId19"/>
    <p:sldId id="282" r:id="rId20"/>
    <p:sldId id="283" r:id="rId21"/>
    <p:sldId id="286" r:id="rId22"/>
    <p:sldId id="284" r:id="rId23"/>
    <p:sldId id="285" r:id="rId24"/>
    <p:sldId id="287" r:id="rId25"/>
    <p:sldId id="288" r:id="rId26"/>
    <p:sldId id="289" r:id="rId27"/>
    <p:sldId id="292" r:id="rId28"/>
    <p:sldId id="293" r:id="rId29"/>
    <p:sldId id="290" r:id="rId30"/>
    <p:sldId id="294" r:id="rId31"/>
    <p:sldId id="295" r:id="rId32"/>
    <p:sldId id="296" r:id="rId33"/>
    <p:sldId id="297" r:id="rId34"/>
    <p:sldId id="300" r:id="rId35"/>
    <p:sldId id="298" r:id="rId36"/>
    <p:sldId id="299" r:id="rId37"/>
    <p:sldId id="301" r:id="rId38"/>
    <p:sldId id="302" r:id="rId39"/>
    <p:sldId id="303" r:id="rId4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32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93CF8B-8348-42A5-9D83-EFB2E368E5C1}" type="doc">
      <dgm:prSet loTypeId="urn:microsoft.com/office/officeart/2005/8/layout/vList6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uk-UA"/>
        </a:p>
      </dgm:t>
    </dgm:pt>
    <dgm:pt modelId="{982562CB-3B2F-4A4A-A58E-52E66A45DAD0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400" b="1" dirty="0" smtClean="0"/>
            <a:t>Інтернаціоналізація</a:t>
          </a:r>
          <a:endParaRPr lang="uk-UA" sz="2400" dirty="0" smtClean="0"/>
        </a:p>
        <a:p>
          <a:pPr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500" dirty="0"/>
        </a:p>
      </dgm:t>
    </dgm:pt>
    <dgm:pt modelId="{A70B4F60-4E02-43EE-A4FF-AECC1CC62144}" type="parTrans" cxnId="{22CADC53-78B7-4E5D-8409-E478D6E0E577}">
      <dgm:prSet/>
      <dgm:spPr/>
      <dgm:t>
        <a:bodyPr/>
        <a:lstStyle/>
        <a:p>
          <a:endParaRPr lang="uk-UA"/>
        </a:p>
      </dgm:t>
    </dgm:pt>
    <dgm:pt modelId="{63C0B2D4-5D02-4A0B-B792-73FC35138B41}" type="sibTrans" cxnId="{22CADC53-78B7-4E5D-8409-E478D6E0E577}">
      <dgm:prSet/>
      <dgm:spPr/>
      <dgm:t>
        <a:bodyPr/>
        <a:lstStyle/>
        <a:p>
          <a:endParaRPr lang="uk-UA"/>
        </a:p>
      </dgm:t>
    </dgm:pt>
    <dgm:pt modelId="{838D52F8-C35A-47BF-83DC-60C2F8E56C46}">
      <dgm:prSet phldrT="[Текст]" custT="1"/>
      <dgm:spPr/>
      <dgm:t>
        <a:bodyPr/>
        <a:lstStyle/>
        <a:p>
          <a:r>
            <a:rPr lang="uk-UA" sz="1800" b="1" dirty="0" smtClean="0"/>
            <a:t>це розширення багатосторонніх зв'язків між навчальними закладами різних країн на основі рівноправного і взаємовигідного співробітництва.  Мета - підвищення ефективності освітньої і науково-дослідної роботи, в ідеалі доведення її до кращого світового рівня, розширення мобільності педагогічних працівників</a:t>
          </a:r>
          <a:endParaRPr lang="uk-UA" sz="1600" b="1" dirty="0"/>
        </a:p>
      </dgm:t>
    </dgm:pt>
    <dgm:pt modelId="{A6564927-9111-455A-B2AA-8F2AE06C2F72}" type="parTrans" cxnId="{FA169AD4-E9EA-4B36-A496-6BB1B8CCC7B3}">
      <dgm:prSet/>
      <dgm:spPr/>
      <dgm:t>
        <a:bodyPr/>
        <a:lstStyle/>
        <a:p>
          <a:endParaRPr lang="uk-UA"/>
        </a:p>
      </dgm:t>
    </dgm:pt>
    <dgm:pt modelId="{961D33DF-64DF-43C0-BD9A-765A955A777F}" type="sibTrans" cxnId="{FA169AD4-E9EA-4B36-A496-6BB1B8CCC7B3}">
      <dgm:prSet/>
      <dgm:spPr/>
      <dgm:t>
        <a:bodyPr/>
        <a:lstStyle/>
        <a:p>
          <a:endParaRPr lang="uk-UA"/>
        </a:p>
      </dgm:t>
    </dgm:pt>
    <dgm:pt modelId="{361A542F-D337-4B9C-A1EE-C9DD14E961D9}">
      <dgm:prSet phldrT="[Текст]" phldr="1"/>
      <dgm:spPr/>
      <dgm:t>
        <a:bodyPr/>
        <a:lstStyle/>
        <a:p>
          <a:endParaRPr lang="uk-UA" sz="1200" dirty="0"/>
        </a:p>
      </dgm:t>
    </dgm:pt>
    <dgm:pt modelId="{51144846-1CE9-4F72-807A-073FFBB22EE1}" type="parTrans" cxnId="{DBB09784-338F-478B-B59B-D47C48C3D041}">
      <dgm:prSet/>
      <dgm:spPr/>
      <dgm:t>
        <a:bodyPr/>
        <a:lstStyle/>
        <a:p>
          <a:endParaRPr lang="uk-UA"/>
        </a:p>
      </dgm:t>
    </dgm:pt>
    <dgm:pt modelId="{56FF84C8-6470-479F-8424-ABA02F1E20C1}" type="sibTrans" cxnId="{DBB09784-338F-478B-B59B-D47C48C3D041}">
      <dgm:prSet/>
      <dgm:spPr/>
      <dgm:t>
        <a:bodyPr/>
        <a:lstStyle/>
        <a:p>
          <a:endParaRPr lang="uk-UA"/>
        </a:p>
      </dgm:t>
    </dgm:pt>
    <dgm:pt modelId="{6918723D-1753-4409-BD06-08EC1869A13E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b="1" dirty="0" smtClean="0"/>
            <a:t>Глобалізація</a:t>
          </a:r>
          <a:endParaRPr lang="uk-UA" dirty="0" smtClean="0"/>
        </a:p>
        <a:p>
          <a:pPr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dirty="0"/>
        </a:p>
      </dgm:t>
    </dgm:pt>
    <dgm:pt modelId="{1B6A6D70-DBA9-4714-B89A-FE36EB5E77F8}" type="parTrans" cxnId="{73F7F18B-E083-4AB6-A1C5-8F5F1B26ACF3}">
      <dgm:prSet/>
      <dgm:spPr/>
      <dgm:t>
        <a:bodyPr/>
        <a:lstStyle/>
        <a:p>
          <a:endParaRPr lang="uk-UA"/>
        </a:p>
      </dgm:t>
    </dgm:pt>
    <dgm:pt modelId="{AF7AD787-C0CC-4C70-BBC6-A920A2A6CF1A}" type="sibTrans" cxnId="{73F7F18B-E083-4AB6-A1C5-8F5F1B26ACF3}">
      <dgm:prSet/>
      <dgm:spPr/>
      <dgm:t>
        <a:bodyPr/>
        <a:lstStyle/>
        <a:p>
          <a:endParaRPr lang="uk-UA"/>
        </a:p>
      </dgm:t>
    </dgm:pt>
    <dgm:pt modelId="{B28AE5B2-CCC4-46DC-8B74-A489C30325E5}">
      <dgm:prSet custT="1"/>
      <dgm:spPr/>
      <dgm:t>
        <a:bodyPr/>
        <a:lstStyle/>
        <a:p>
          <a:r>
            <a:rPr lang="uk-UA" sz="1800" b="1" dirty="0" smtClean="0"/>
            <a:t>об'єктивний процес, головна небезпека якого вбачається дослідниками в тому, що замість єдності в багатоманітності і розширення освітніх можливостей можна одержати сумну уніфікацію, одноманітність і втрату самобутнього творчого потенціалу національних (регіональних) освітніх систем</a:t>
          </a:r>
          <a:endParaRPr lang="uk-UA" sz="1800" dirty="0"/>
        </a:p>
      </dgm:t>
    </dgm:pt>
    <dgm:pt modelId="{3A4E59BB-443E-4BF9-BAB1-2FF31671E93B}" type="parTrans" cxnId="{C45ED6CC-5533-481E-9C7E-936083055E53}">
      <dgm:prSet/>
      <dgm:spPr/>
      <dgm:t>
        <a:bodyPr/>
        <a:lstStyle/>
        <a:p>
          <a:endParaRPr lang="uk-UA"/>
        </a:p>
      </dgm:t>
    </dgm:pt>
    <dgm:pt modelId="{0529A99A-4AD5-48CF-8F0B-7BBEB3ED57C8}" type="sibTrans" cxnId="{C45ED6CC-5533-481E-9C7E-936083055E53}">
      <dgm:prSet/>
      <dgm:spPr/>
      <dgm:t>
        <a:bodyPr/>
        <a:lstStyle/>
        <a:p>
          <a:endParaRPr lang="uk-UA"/>
        </a:p>
      </dgm:t>
    </dgm:pt>
    <dgm:pt modelId="{8FE60E1F-4B81-44E6-B635-BF581B72152D}" type="pres">
      <dgm:prSet presAssocID="{E693CF8B-8348-42A5-9D83-EFB2E368E5C1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92547464-67FB-4901-BD12-9BA2BF9A7D9D}" type="pres">
      <dgm:prSet presAssocID="{982562CB-3B2F-4A4A-A58E-52E66A45DAD0}" presName="linNode" presStyleCnt="0"/>
      <dgm:spPr/>
    </dgm:pt>
    <dgm:pt modelId="{2D5E3624-D0F8-455E-AAF4-AC4E80D5EACF}" type="pres">
      <dgm:prSet presAssocID="{982562CB-3B2F-4A4A-A58E-52E66A45DAD0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DB73898-76B9-4136-A798-CB0172FC723A}" type="pres">
      <dgm:prSet presAssocID="{982562CB-3B2F-4A4A-A58E-52E66A45DAD0}" presName="childShp" presStyleLbl="bgAccFollowNode1" presStyleIdx="0" presStyleCnt="2" custScaleY="12167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7890747-3FB1-4F68-AD3E-F6E1970EEB72}" type="pres">
      <dgm:prSet presAssocID="{63C0B2D4-5D02-4A0B-B792-73FC35138B41}" presName="spacing" presStyleCnt="0"/>
      <dgm:spPr/>
    </dgm:pt>
    <dgm:pt modelId="{796CAA60-E94B-46DE-8958-170FFAA8D80D}" type="pres">
      <dgm:prSet presAssocID="{6918723D-1753-4409-BD06-08EC1869A13E}" presName="linNode" presStyleCnt="0"/>
      <dgm:spPr/>
    </dgm:pt>
    <dgm:pt modelId="{EBA85ED8-5128-4588-8716-B45A2B821A99}" type="pres">
      <dgm:prSet presAssocID="{6918723D-1753-4409-BD06-08EC1869A13E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751B1F0-6C0F-47DC-9EB3-39517EF878CB}" type="pres">
      <dgm:prSet presAssocID="{6918723D-1753-4409-BD06-08EC1869A13E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73F7F18B-E083-4AB6-A1C5-8F5F1B26ACF3}" srcId="{E693CF8B-8348-42A5-9D83-EFB2E368E5C1}" destId="{6918723D-1753-4409-BD06-08EC1869A13E}" srcOrd="1" destOrd="0" parTransId="{1B6A6D70-DBA9-4714-B89A-FE36EB5E77F8}" sibTransId="{AF7AD787-C0CC-4C70-BBC6-A920A2A6CF1A}"/>
    <dgm:cxn modelId="{22CADC53-78B7-4E5D-8409-E478D6E0E577}" srcId="{E693CF8B-8348-42A5-9D83-EFB2E368E5C1}" destId="{982562CB-3B2F-4A4A-A58E-52E66A45DAD0}" srcOrd="0" destOrd="0" parTransId="{A70B4F60-4E02-43EE-A4FF-AECC1CC62144}" sibTransId="{63C0B2D4-5D02-4A0B-B792-73FC35138B41}"/>
    <dgm:cxn modelId="{1C6B377B-CF46-4A39-BCFF-FA9C7631E8D8}" type="presOf" srcId="{361A542F-D337-4B9C-A1EE-C9DD14E961D9}" destId="{0DB73898-76B9-4136-A798-CB0172FC723A}" srcOrd="0" destOrd="1" presId="urn:microsoft.com/office/officeart/2005/8/layout/vList6"/>
    <dgm:cxn modelId="{FA169AD4-E9EA-4B36-A496-6BB1B8CCC7B3}" srcId="{982562CB-3B2F-4A4A-A58E-52E66A45DAD0}" destId="{838D52F8-C35A-47BF-83DC-60C2F8E56C46}" srcOrd="0" destOrd="0" parTransId="{A6564927-9111-455A-B2AA-8F2AE06C2F72}" sibTransId="{961D33DF-64DF-43C0-BD9A-765A955A777F}"/>
    <dgm:cxn modelId="{DBB09784-338F-478B-B59B-D47C48C3D041}" srcId="{982562CB-3B2F-4A4A-A58E-52E66A45DAD0}" destId="{361A542F-D337-4B9C-A1EE-C9DD14E961D9}" srcOrd="1" destOrd="0" parTransId="{51144846-1CE9-4F72-807A-073FFBB22EE1}" sibTransId="{56FF84C8-6470-479F-8424-ABA02F1E20C1}"/>
    <dgm:cxn modelId="{EC944E09-A76C-4FF0-A38F-4AA407EC5708}" type="presOf" srcId="{B28AE5B2-CCC4-46DC-8B74-A489C30325E5}" destId="{E751B1F0-6C0F-47DC-9EB3-39517EF878CB}" srcOrd="0" destOrd="0" presId="urn:microsoft.com/office/officeart/2005/8/layout/vList6"/>
    <dgm:cxn modelId="{C45ED6CC-5533-481E-9C7E-936083055E53}" srcId="{6918723D-1753-4409-BD06-08EC1869A13E}" destId="{B28AE5B2-CCC4-46DC-8B74-A489C30325E5}" srcOrd="0" destOrd="0" parTransId="{3A4E59BB-443E-4BF9-BAB1-2FF31671E93B}" sibTransId="{0529A99A-4AD5-48CF-8F0B-7BBEB3ED57C8}"/>
    <dgm:cxn modelId="{AEDF70C6-1C95-4A6F-AF9E-FE0CD1450BB6}" type="presOf" srcId="{6918723D-1753-4409-BD06-08EC1869A13E}" destId="{EBA85ED8-5128-4588-8716-B45A2B821A99}" srcOrd="0" destOrd="0" presId="urn:microsoft.com/office/officeart/2005/8/layout/vList6"/>
    <dgm:cxn modelId="{A7E09890-AB72-49CD-BE55-6C8D03712212}" type="presOf" srcId="{838D52F8-C35A-47BF-83DC-60C2F8E56C46}" destId="{0DB73898-76B9-4136-A798-CB0172FC723A}" srcOrd="0" destOrd="0" presId="urn:microsoft.com/office/officeart/2005/8/layout/vList6"/>
    <dgm:cxn modelId="{56954B57-4BDB-44F9-8071-0C587307C349}" type="presOf" srcId="{982562CB-3B2F-4A4A-A58E-52E66A45DAD0}" destId="{2D5E3624-D0F8-455E-AAF4-AC4E80D5EACF}" srcOrd="0" destOrd="0" presId="urn:microsoft.com/office/officeart/2005/8/layout/vList6"/>
    <dgm:cxn modelId="{E179F64D-E1B4-44C2-AEFE-1B22F108EBB6}" type="presOf" srcId="{E693CF8B-8348-42A5-9D83-EFB2E368E5C1}" destId="{8FE60E1F-4B81-44E6-B635-BF581B72152D}" srcOrd="0" destOrd="0" presId="urn:microsoft.com/office/officeart/2005/8/layout/vList6"/>
    <dgm:cxn modelId="{9BD58205-C2E8-4BE2-A045-A6A07E137747}" type="presParOf" srcId="{8FE60E1F-4B81-44E6-B635-BF581B72152D}" destId="{92547464-67FB-4901-BD12-9BA2BF9A7D9D}" srcOrd="0" destOrd="0" presId="urn:microsoft.com/office/officeart/2005/8/layout/vList6"/>
    <dgm:cxn modelId="{0C196061-D6D7-4A5F-B428-0D383E719778}" type="presParOf" srcId="{92547464-67FB-4901-BD12-9BA2BF9A7D9D}" destId="{2D5E3624-D0F8-455E-AAF4-AC4E80D5EACF}" srcOrd="0" destOrd="0" presId="urn:microsoft.com/office/officeart/2005/8/layout/vList6"/>
    <dgm:cxn modelId="{B5DE6B9D-16AB-4DDD-81A4-EFE2CEAA96D1}" type="presParOf" srcId="{92547464-67FB-4901-BD12-9BA2BF9A7D9D}" destId="{0DB73898-76B9-4136-A798-CB0172FC723A}" srcOrd="1" destOrd="0" presId="urn:microsoft.com/office/officeart/2005/8/layout/vList6"/>
    <dgm:cxn modelId="{60223B25-1C73-4037-8201-DF339AD43645}" type="presParOf" srcId="{8FE60E1F-4B81-44E6-B635-BF581B72152D}" destId="{57890747-3FB1-4F68-AD3E-F6E1970EEB72}" srcOrd="1" destOrd="0" presId="urn:microsoft.com/office/officeart/2005/8/layout/vList6"/>
    <dgm:cxn modelId="{70C37112-BD2B-4896-AD8D-9A984860C3D3}" type="presParOf" srcId="{8FE60E1F-4B81-44E6-B635-BF581B72152D}" destId="{796CAA60-E94B-46DE-8958-170FFAA8D80D}" srcOrd="2" destOrd="0" presId="urn:microsoft.com/office/officeart/2005/8/layout/vList6"/>
    <dgm:cxn modelId="{7E19D889-CB3F-4588-B1EC-BAE778CB26AC}" type="presParOf" srcId="{796CAA60-E94B-46DE-8958-170FFAA8D80D}" destId="{EBA85ED8-5128-4588-8716-B45A2B821A99}" srcOrd="0" destOrd="0" presId="urn:microsoft.com/office/officeart/2005/8/layout/vList6"/>
    <dgm:cxn modelId="{6697FF7E-A3A5-4B2D-BFE9-0B2DACCD4100}" type="presParOf" srcId="{796CAA60-E94B-46DE-8958-170FFAA8D80D}" destId="{E751B1F0-6C0F-47DC-9EB3-39517EF878CB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5788378-7401-41C0-A746-BC46BB99C4C9}" type="doc">
      <dgm:prSet loTypeId="urn:microsoft.com/office/officeart/2005/8/layout/vList5" loCatId="list" qsTypeId="urn:microsoft.com/office/officeart/2005/8/quickstyle/simple1#10" qsCatId="simple" csTypeId="urn:microsoft.com/office/officeart/2005/8/colors/colorful5" csCatId="colorful" phldr="1"/>
      <dgm:spPr/>
      <dgm:t>
        <a:bodyPr/>
        <a:lstStyle/>
        <a:p>
          <a:endParaRPr lang="uk-UA"/>
        </a:p>
      </dgm:t>
    </dgm:pt>
    <dgm:pt modelId="{25C8670F-5F05-4218-884A-C0FBD9BF14E9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400" b="1" dirty="0" smtClean="0"/>
            <a:t>Компаративістика</a:t>
          </a:r>
        </a:p>
        <a:p>
          <a:pPr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500" dirty="0"/>
        </a:p>
      </dgm:t>
    </dgm:pt>
    <dgm:pt modelId="{7C170B13-6C6D-44C9-83F4-7655574E3754}" type="parTrans" cxnId="{1B064279-5EA6-48F4-863F-5B924C32A28A}">
      <dgm:prSet/>
      <dgm:spPr/>
      <dgm:t>
        <a:bodyPr/>
        <a:lstStyle/>
        <a:p>
          <a:endParaRPr lang="uk-UA"/>
        </a:p>
      </dgm:t>
    </dgm:pt>
    <dgm:pt modelId="{26322A07-4E52-4014-95D5-F5ABD99445AE}" type="sibTrans" cxnId="{1B064279-5EA6-48F4-863F-5B924C32A28A}">
      <dgm:prSet/>
      <dgm:spPr/>
      <dgm:t>
        <a:bodyPr/>
        <a:lstStyle/>
        <a:p>
          <a:endParaRPr lang="uk-UA"/>
        </a:p>
      </dgm:t>
    </dgm:pt>
    <dgm:pt modelId="{53871F72-D89A-489F-9C97-5802E3DF5013}">
      <dgm:prSet phldrT="[Текст]"/>
      <dgm:spPr/>
      <dgm:t>
        <a:bodyPr/>
        <a:lstStyle/>
        <a:p>
          <a:r>
            <a:rPr lang="uk-UA" b="1" dirty="0" smtClean="0"/>
            <a:t>Перехід від хаотичного опису зарубіжного досвіду до рівня аналітичного порівняння і конкретних пропозицій</a:t>
          </a:r>
          <a:endParaRPr lang="uk-UA" b="1" dirty="0"/>
        </a:p>
      </dgm:t>
    </dgm:pt>
    <dgm:pt modelId="{E235B90F-B3CE-4412-BAFB-73BF11A3E62F}" type="parTrans" cxnId="{8AAF0098-41F7-4B5B-8A2F-8D79F03F0ACB}">
      <dgm:prSet/>
      <dgm:spPr/>
      <dgm:t>
        <a:bodyPr/>
        <a:lstStyle/>
        <a:p>
          <a:endParaRPr lang="uk-UA"/>
        </a:p>
      </dgm:t>
    </dgm:pt>
    <dgm:pt modelId="{5C26C5C9-6D43-4221-85E5-5B7A66EF6552}" type="sibTrans" cxnId="{8AAF0098-41F7-4B5B-8A2F-8D79F03F0ACB}">
      <dgm:prSet/>
      <dgm:spPr/>
      <dgm:t>
        <a:bodyPr/>
        <a:lstStyle/>
        <a:p>
          <a:endParaRPr lang="uk-UA"/>
        </a:p>
      </dgm:t>
    </dgm:pt>
    <dgm:pt modelId="{2373C09F-4313-47C4-851F-A59C4372AA96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b="1" dirty="0" smtClean="0"/>
            <a:t>Моделювання і прогностична оцінка</a:t>
          </a:r>
        </a:p>
        <a:p>
          <a:pPr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dirty="0"/>
        </a:p>
      </dgm:t>
    </dgm:pt>
    <dgm:pt modelId="{E7EE663A-7443-4E0B-9470-B18A816E8BF7}" type="parTrans" cxnId="{FF84F2AA-0D5A-4ED5-95DB-B5B4AEE75150}">
      <dgm:prSet/>
      <dgm:spPr/>
      <dgm:t>
        <a:bodyPr/>
        <a:lstStyle/>
        <a:p>
          <a:endParaRPr lang="uk-UA"/>
        </a:p>
      </dgm:t>
    </dgm:pt>
    <dgm:pt modelId="{5F4ECF0F-A88B-4001-B399-2D29BE052DCC}" type="sibTrans" cxnId="{FF84F2AA-0D5A-4ED5-95DB-B5B4AEE75150}">
      <dgm:prSet/>
      <dgm:spPr/>
      <dgm:t>
        <a:bodyPr/>
        <a:lstStyle/>
        <a:p>
          <a:endParaRPr lang="uk-UA"/>
        </a:p>
      </dgm:t>
    </dgm:pt>
    <dgm:pt modelId="{5A49B68D-46FF-4ED6-8766-7ABDC25DB9BE}">
      <dgm:prSet phldrT="[Текст]" custT="1"/>
      <dgm:spPr/>
      <dgm:t>
        <a:bodyPr/>
        <a:lstStyle/>
        <a:p>
          <a:r>
            <a:rPr lang="uk-UA" sz="2800" b="1" dirty="0" smtClean="0"/>
            <a:t>Сприятиме створенню системи випереджувальної освіти</a:t>
          </a:r>
          <a:endParaRPr lang="uk-UA" sz="2800" b="1" dirty="0"/>
        </a:p>
      </dgm:t>
    </dgm:pt>
    <dgm:pt modelId="{4578F3A6-7E79-4A15-B61A-C7334944CA5B}" type="parTrans" cxnId="{AFECEF4D-7FAB-47AA-B7D3-0527DBEE121B}">
      <dgm:prSet/>
      <dgm:spPr/>
      <dgm:t>
        <a:bodyPr/>
        <a:lstStyle/>
        <a:p>
          <a:endParaRPr lang="uk-UA"/>
        </a:p>
      </dgm:t>
    </dgm:pt>
    <dgm:pt modelId="{868FC79F-97D3-437E-A84B-658B8B47DAC7}" type="sibTrans" cxnId="{AFECEF4D-7FAB-47AA-B7D3-0527DBEE121B}">
      <dgm:prSet/>
      <dgm:spPr/>
      <dgm:t>
        <a:bodyPr/>
        <a:lstStyle/>
        <a:p>
          <a:endParaRPr lang="uk-UA"/>
        </a:p>
      </dgm:t>
    </dgm:pt>
    <dgm:pt modelId="{1922CC99-681E-4B68-BB3F-2ED49226C588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b="1" dirty="0" smtClean="0"/>
            <a:t>Інтернаціональні колективи дослідників</a:t>
          </a:r>
        </a:p>
        <a:p>
          <a:pPr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dirty="0"/>
        </a:p>
      </dgm:t>
    </dgm:pt>
    <dgm:pt modelId="{12799A7F-B6E5-48D3-8175-7CF98F36F137}" type="parTrans" cxnId="{20A7831B-FF2F-4CB0-8A0C-16F496FE423B}">
      <dgm:prSet/>
      <dgm:spPr/>
      <dgm:t>
        <a:bodyPr/>
        <a:lstStyle/>
        <a:p>
          <a:endParaRPr lang="uk-UA"/>
        </a:p>
      </dgm:t>
    </dgm:pt>
    <dgm:pt modelId="{7C4E2DA5-1243-4354-90CD-725A6C22FBF4}" type="sibTrans" cxnId="{20A7831B-FF2F-4CB0-8A0C-16F496FE423B}">
      <dgm:prSet/>
      <dgm:spPr/>
      <dgm:t>
        <a:bodyPr/>
        <a:lstStyle/>
        <a:p>
          <a:endParaRPr lang="uk-UA"/>
        </a:p>
      </dgm:t>
    </dgm:pt>
    <dgm:pt modelId="{7A572222-D85A-4EF0-9F8F-8FE9FBDE8D26}">
      <dgm:prSet phldrT="[Текст]" custT="1"/>
      <dgm:spPr/>
      <dgm:t>
        <a:bodyPr/>
        <a:lstStyle/>
        <a:p>
          <a:r>
            <a:rPr lang="uk-UA" sz="2800" b="1" dirty="0" smtClean="0"/>
            <a:t>Дозволить координувати спрямованість наукових,  інноваційних пошуків</a:t>
          </a:r>
          <a:endParaRPr lang="uk-UA" sz="2800" b="1" dirty="0"/>
        </a:p>
      </dgm:t>
    </dgm:pt>
    <dgm:pt modelId="{768324FE-8965-4702-877A-38D6DC4E3C2E}" type="parTrans" cxnId="{F0E53E00-40DB-444E-8D67-F27D53D0F183}">
      <dgm:prSet/>
      <dgm:spPr/>
      <dgm:t>
        <a:bodyPr/>
        <a:lstStyle/>
        <a:p>
          <a:endParaRPr lang="uk-UA"/>
        </a:p>
      </dgm:t>
    </dgm:pt>
    <dgm:pt modelId="{FCC2395E-E64B-4948-97BE-47D1806F63FA}" type="sibTrans" cxnId="{F0E53E00-40DB-444E-8D67-F27D53D0F183}">
      <dgm:prSet/>
      <dgm:spPr/>
      <dgm:t>
        <a:bodyPr/>
        <a:lstStyle/>
        <a:p>
          <a:endParaRPr lang="uk-UA"/>
        </a:p>
      </dgm:t>
    </dgm:pt>
    <dgm:pt modelId="{361372A1-A2CA-4D80-AD07-4E6B1C34B2C5}" type="pres">
      <dgm:prSet presAssocID="{25788378-7401-41C0-A746-BC46BB99C4C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D2767AB8-F6F4-4698-8129-E327CA8551FA}" type="pres">
      <dgm:prSet presAssocID="{25C8670F-5F05-4218-884A-C0FBD9BF14E9}" presName="linNode" presStyleCnt="0"/>
      <dgm:spPr/>
    </dgm:pt>
    <dgm:pt modelId="{72B5C82F-4CFC-4C76-958F-4AB6605406E4}" type="pres">
      <dgm:prSet presAssocID="{25C8670F-5F05-4218-884A-C0FBD9BF14E9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4DC99BD-B235-4BA7-9E14-C929E9918394}" type="pres">
      <dgm:prSet presAssocID="{25C8670F-5F05-4218-884A-C0FBD9BF14E9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D4A8E95-0ED6-4225-AD11-53A022E322A6}" type="pres">
      <dgm:prSet presAssocID="{26322A07-4E52-4014-95D5-F5ABD99445AE}" presName="sp" presStyleCnt="0"/>
      <dgm:spPr/>
    </dgm:pt>
    <dgm:pt modelId="{1ACCC078-5E6A-4B41-AAEF-28D836E4C922}" type="pres">
      <dgm:prSet presAssocID="{2373C09F-4313-47C4-851F-A59C4372AA96}" presName="linNode" presStyleCnt="0"/>
      <dgm:spPr/>
    </dgm:pt>
    <dgm:pt modelId="{8A2F41B6-8CF2-4CD9-BE14-E65DC1760565}" type="pres">
      <dgm:prSet presAssocID="{2373C09F-4313-47C4-851F-A59C4372AA96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852BE84-C353-40C6-B0FA-2DD0F2A4CF03}" type="pres">
      <dgm:prSet presAssocID="{2373C09F-4313-47C4-851F-A59C4372AA96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A69231BB-DF34-44BE-A78C-D872D4F744AC}" type="pres">
      <dgm:prSet presAssocID="{5F4ECF0F-A88B-4001-B399-2D29BE052DCC}" presName="sp" presStyleCnt="0"/>
      <dgm:spPr/>
    </dgm:pt>
    <dgm:pt modelId="{46066C2E-307D-49FD-8757-1E80FF19BBDB}" type="pres">
      <dgm:prSet presAssocID="{1922CC99-681E-4B68-BB3F-2ED49226C588}" presName="linNode" presStyleCnt="0"/>
      <dgm:spPr/>
    </dgm:pt>
    <dgm:pt modelId="{A3A84751-D3B5-4159-89A9-909FF086B02C}" type="pres">
      <dgm:prSet presAssocID="{1922CC99-681E-4B68-BB3F-2ED49226C588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A04E4AF-4E84-4285-818D-A1DE5CB53908}" type="pres">
      <dgm:prSet presAssocID="{1922CC99-681E-4B68-BB3F-2ED49226C588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8AAF0098-41F7-4B5B-8A2F-8D79F03F0ACB}" srcId="{25C8670F-5F05-4218-884A-C0FBD9BF14E9}" destId="{53871F72-D89A-489F-9C97-5802E3DF5013}" srcOrd="0" destOrd="0" parTransId="{E235B90F-B3CE-4412-BAFB-73BF11A3E62F}" sibTransId="{5C26C5C9-6D43-4221-85E5-5B7A66EF6552}"/>
    <dgm:cxn modelId="{366885B1-280A-4330-A04A-5A4D418CCADE}" type="presOf" srcId="{5A49B68D-46FF-4ED6-8766-7ABDC25DB9BE}" destId="{3852BE84-C353-40C6-B0FA-2DD0F2A4CF03}" srcOrd="0" destOrd="0" presId="urn:microsoft.com/office/officeart/2005/8/layout/vList5"/>
    <dgm:cxn modelId="{20A7831B-FF2F-4CB0-8A0C-16F496FE423B}" srcId="{25788378-7401-41C0-A746-BC46BB99C4C9}" destId="{1922CC99-681E-4B68-BB3F-2ED49226C588}" srcOrd="2" destOrd="0" parTransId="{12799A7F-B6E5-48D3-8175-7CF98F36F137}" sibTransId="{7C4E2DA5-1243-4354-90CD-725A6C22FBF4}"/>
    <dgm:cxn modelId="{D5898674-BEFB-4C7D-82AB-1B2A2696A5C7}" type="presOf" srcId="{53871F72-D89A-489F-9C97-5802E3DF5013}" destId="{14DC99BD-B235-4BA7-9E14-C929E9918394}" srcOrd="0" destOrd="0" presId="urn:microsoft.com/office/officeart/2005/8/layout/vList5"/>
    <dgm:cxn modelId="{AFECEF4D-7FAB-47AA-B7D3-0527DBEE121B}" srcId="{2373C09F-4313-47C4-851F-A59C4372AA96}" destId="{5A49B68D-46FF-4ED6-8766-7ABDC25DB9BE}" srcOrd="0" destOrd="0" parTransId="{4578F3A6-7E79-4A15-B61A-C7334944CA5B}" sibTransId="{868FC79F-97D3-437E-A84B-658B8B47DAC7}"/>
    <dgm:cxn modelId="{B66BD20A-0C25-4DDA-A2E6-2AEE275F90E4}" type="presOf" srcId="{7A572222-D85A-4EF0-9F8F-8FE9FBDE8D26}" destId="{4A04E4AF-4E84-4285-818D-A1DE5CB53908}" srcOrd="0" destOrd="0" presId="urn:microsoft.com/office/officeart/2005/8/layout/vList5"/>
    <dgm:cxn modelId="{D38958AF-5BE9-4CCD-AE7D-3410480D2399}" type="presOf" srcId="{25788378-7401-41C0-A746-BC46BB99C4C9}" destId="{361372A1-A2CA-4D80-AD07-4E6B1C34B2C5}" srcOrd="0" destOrd="0" presId="urn:microsoft.com/office/officeart/2005/8/layout/vList5"/>
    <dgm:cxn modelId="{F0E53E00-40DB-444E-8D67-F27D53D0F183}" srcId="{1922CC99-681E-4B68-BB3F-2ED49226C588}" destId="{7A572222-D85A-4EF0-9F8F-8FE9FBDE8D26}" srcOrd="0" destOrd="0" parTransId="{768324FE-8965-4702-877A-38D6DC4E3C2E}" sibTransId="{FCC2395E-E64B-4948-97BE-47D1806F63FA}"/>
    <dgm:cxn modelId="{86F71164-788E-4A81-BD4E-59F476CF82EF}" type="presOf" srcId="{2373C09F-4313-47C4-851F-A59C4372AA96}" destId="{8A2F41B6-8CF2-4CD9-BE14-E65DC1760565}" srcOrd="0" destOrd="0" presId="urn:microsoft.com/office/officeart/2005/8/layout/vList5"/>
    <dgm:cxn modelId="{B3470517-94F0-4906-8002-FA4538C64933}" type="presOf" srcId="{25C8670F-5F05-4218-884A-C0FBD9BF14E9}" destId="{72B5C82F-4CFC-4C76-958F-4AB6605406E4}" srcOrd="0" destOrd="0" presId="urn:microsoft.com/office/officeart/2005/8/layout/vList5"/>
    <dgm:cxn modelId="{76687A80-405D-4A7D-ACB5-311C855E9444}" type="presOf" srcId="{1922CC99-681E-4B68-BB3F-2ED49226C588}" destId="{A3A84751-D3B5-4159-89A9-909FF086B02C}" srcOrd="0" destOrd="0" presId="urn:microsoft.com/office/officeart/2005/8/layout/vList5"/>
    <dgm:cxn modelId="{1B064279-5EA6-48F4-863F-5B924C32A28A}" srcId="{25788378-7401-41C0-A746-BC46BB99C4C9}" destId="{25C8670F-5F05-4218-884A-C0FBD9BF14E9}" srcOrd="0" destOrd="0" parTransId="{7C170B13-6C6D-44C9-83F4-7655574E3754}" sibTransId="{26322A07-4E52-4014-95D5-F5ABD99445AE}"/>
    <dgm:cxn modelId="{FF84F2AA-0D5A-4ED5-95DB-B5B4AEE75150}" srcId="{25788378-7401-41C0-A746-BC46BB99C4C9}" destId="{2373C09F-4313-47C4-851F-A59C4372AA96}" srcOrd="1" destOrd="0" parTransId="{E7EE663A-7443-4E0B-9470-B18A816E8BF7}" sibTransId="{5F4ECF0F-A88B-4001-B399-2D29BE052DCC}"/>
    <dgm:cxn modelId="{087DEB97-688D-4E09-84A8-21526ABA140B}" type="presParOf" srcId="{361372A1-A2CA-4D80-AD07-4E6B1C34B2C5}" destId="{D2767AB8-F6F4-4698-8129-E327CA8551FA}" srcOrd="0" destOrd="0" presId="urn:microsoft.com/office/officeart/2005/8/layout/vList5"/>
    <dgm:cxn modelId="{FA1BC6AB-B0AA-4CDD-9239-A615BB734884}" type="presParOf" srcId="{D2767AB8-F6F4-4698-8129-E327CA8551FA}" destId="{72B5C82F-4CFC-4C76-958F-4AB6605406E4}" srcOrd="0" destOrd="0" presId="urn:microsoft.com/office/officeart/2005/8/layout/vList5"/>
    <dgm:cxn modelId="{611FF290-B06D-4E14-A075-075BC2C64CCA}" type="presParOf" srcId="{D2767AB8-F6F4-4698-8129-E327CA8551FA}" destId="{14DC99BD-B235-4BA7-9E14-C929E9918394}" srcOrd="1" destOrd="0" presId="urn:microsoft.com/office/officeart/2005/8/layout/vList5"/>
    <dgm:cxn modelId="{037F5E5B-1382-40B3-AF13-534A9D499127}" type="presParOf" srcId="{361372A1-A2CA-4D80-AD07-4E6B1C34B2C5}" destId="{8D4A8E95-0ED6-4225-AD11-53A022E322A6}" srcOrd="1" destOrd="0" presId="urn:microsoft.com/office/officeart/2005/8/layout/vList5"/>
    <dgm:cxn modelId="{3A97ED33-0C49-4825-9636-1051BB943B43}" type="presParOf" srcId="{361372A1-A2CA-4D80-AD07-4E6B1C34B2C5}" destId="{1ACCC078-5E6A-4B41-AAEF-28D836E4C922}" srcOrd="2" destOrd="0" presId="urn:microsoft.com/office/officeart/2005/8/layout/vList5"/>
    <dgm:cxn modelId="{46A2A9FF-2051-4E35-A883-97785AB72B6F}" type="presParOf" srcId="{1ACCC078-5E6A-4B41-AAEF-28D836E4C922}" destId="{8A2F41B6-8CF2-4CD9-BE14-E65DC1760565}" srcOrd="0" destOrd="0" presId="urn:microsoft.com/office/officeart/2005/8/layout/vList5"/>
    <dgm:cxn modelId="{399239A8-E92C-4C8D-84B0-14B1053A6C69}" type="presParOf" srcId="{1ACCC078-5E6A-4B41-AAEF-28D836E4C922}" destId="{3852BE84-C353-40C6-B0FA-2DD0F2A4CF03}" srcOrd="1" destOrd="0" presId="urn:microsoft.com/office/officeart/2005/8/layout/vList5"/>
    <dgm:cxn modelId="{17F8332E-DC83-4F17-9229-6D4BC70693DF}" type="presParOf" srcId="{361372A1-A2CA-4D80-AD07-4E6B1C34B2C5}" destId="{A69231BB-DF34-44BE-A78C-D872D4F744AC}" srcOrd="3" destOrd="0" presId="urn:microsoft.com/office/officeart/2005/8/layout/vList5"/>
    <dgm:cxn modelId="{89A7AD98-5800-4F18-A9FB-F628DE5362F6}" type="presParOf" srcId="{361372A1-A2CA-4D80-AD07-4E6B1C34B2C5}" destId="{46066C2E-307D-49FD-8757-1E80FF19BBDB}" srcOrd="4" destOrd="0" presId="urn:microsoft.com/office/officeart/2005/8/layout/vList5"/>
    <dgm:cxn modelId="{3143AC77-3B1A-495C-ABC1-692DD1E9BC13}" type="presParOf" srcId="{46066C2E-307D-49FD-8757-1E80FF19BBDB}" destId="{A3A84751-D3B5-4159-89A9-909FF086B02C}" srcOrd="0" destOrd="0" presId="urn:microsoft.com/office/officeart/2005/8/layout/vList5"/>
    <dgm:cxn modelId="{CDCB09DD-5432-4CDA-9DCA-C50B221DF85B}" type="presParOf" srcId="{46066C2E-307D-49FD-8757-1E80FF19BBDB}" destId="{4A04E4AF-4E84-4285-818D-A1DE5CB5390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5A604CC6-4411-43B8-81BF-34D6F99B3123}" type="doc">
      <dgm:prSet loTypeId="urn:microsoft.com/office/officeart/2005/8/layout/vList5" loCatId="list" qsTypeId="urn:microsoft.com/office/officeart/2005/8/quickstyle/simple1#11" qsCatId="simple" csTypeId="urn:microsoft.com/office/officeart/2005/8/colors/colorful5" csCatId="colorful" phldr="1"/>
      <dgm:spPr/>
      <dgm:t>
        <a:bodyPr/>
        <a:lstStyle/>
        <a:p>
          <a:endParaRPr lang="uk-UA"/>
        </a:p>
      </dgm:t>
    </dgm:pt>
    <dgm:pt modelId="{4385F3CE-81C0-4BF3-A9B3-CE7CBF75C155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3200" b="1" dirty="0" smtClean="0"/>
            <a:t>Новий освітній ідеал</a:t>
          </a:r>
        </a:p>
        <a:p>
          <a:pPr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800" dirty="0"/>
        </a:p>
      </dgm:t>
    </dgm:pt>
    <dgm:pt modelId="{2A6C9050-DE95-4BDE-9C35-F2D4B9FB99FC}" type="parTrans" cxnId="{64083EE7-5218-49DB-A4C4-71957E335552}">
      <dgm:prSet/>
      <dgm:spPr/>
      <dgm:t>
        <a:bodyPr/>
        <a:lstStyle/>
        <a:p>
          <a:endParaRPr lang="uk-UA"/>
        </a:p>
      </dgm:t>
    </dgm:pt>
    <dgm:pt modelId="{98AD1AB8-243E-4B88-BE5C-1BB1B3F7A9D7}" type="sibTrans" cxnId="{64083EE7-5218-49DB-A4C4-71957E335552}">
      <dgm:prSet/>
      <dgm:spPr/>
      <dgm:t>
        <a:bodyPr/>
        <a:lstStyle/>
        <a:p>
          <a:endParaRPr lang="uk-UA"/>
        </a:p>
      </dgm:t>
    </dgm:pt>
    <dgm:pt modelId="{042EFE63-DA7F-46EB-9A86-66BA2F35E61D}">
      <dgm:prSet phldrT="[Текст]" custT="1"/>
      <dgm:spPr/>
      <dgm:t>
        <a:bodyPr/>
        <a:lstStyle/>
        <a:p>
          <a:r>
            <a:rPr lang="uk-UA" sz="2400" b="1" dirty="0" smtClean="0"/>
            <a:t>Інноваційна, вільна людина, здатна до </a:t>
          </a:r>
          <a:r>
            <a:rPr lang="uk-UA" sz="2400" b="1" dirty="0" err="1" smtClean="0"/>
            <a:t>самотворення</a:t>
          </a:r>
          <a:r>
            <a:rPr lang="uk-UA" sz="2400" b="1" dirty="0" smtClean="0"/>
            <a:t>, самоорганізації, адаптації в </a:t>
          </a:r>
          <a:r>
            <a:rPr lang="uk-UA" sz="2400" b="1" dirty="0" err="1" smtClean="0"/>
            <a:t>мультикультурному</a:t>
          </a:r>
          <a:r>
            <a:rPr lang="uk-UA" sz="2400" b="1" dirty="0" smtClean="0"/>
            <a:t> середовищі</a:t>
          </a:r>
          <a:endParaRPr lang="uk-UA" sz="2400" b="1" dirty="0"/>
        </a:p>
      </dgm:t>
    </dgm:pt>
    <dgm:pt modelId="{AB82D151-21A6-44EC-B766-272F7072BFDC}" type="parTrans" cxnId="{4997610E-DAF7-4898-A6AF-1F207DC39B6D}">
      <dgm:prSet/>
      <dgm:spPr/>
      <dgm:t>
        <a:bodyPr/>
        <a:lstStyle/>
        <a:p>
          <a:endParaRPr lang="uk-UA"/>
        </a:p>
      </dgm:t>
    </dgm:pt>
    <dgm:pt modelId="{D66DE672-5098-429A-81C9-DF3F7A074526}" type="sibTrans" cxnId="{4997610E-DAF7-4898-A6AF-1F207DC39B6D}">
      <dgm:prSet/>
      <dgm:spPr/>
      <dgm:t>
        <a:bodyPr/>
        <a:lstStyle/>
        <a:p>
          <a:endParaRPr lang="uk-UA"/>
        </a:p>
      </dgm:t>
    </dgm:pt>
    <dgm:pt modelId="{B3E91448-2203-49BB-9FAA-C6A1E065A866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3200" b="1" dirty="0" smtClean="0"/>
            <a:t>Трансгресивна педагогіка</a:t>
          </a:r>
        </a:p>
        <a:p>
          <a:pPr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3200" b="1" dirty="0"/>
        </a:p>
      </dgm:t>
    </dgm:pt>
    <dgm:pt modelId="{840AFDA2-E1FD-4B80-A9D6-131F5C6EAC2E}" type="parTrans" cxnId="{4FF833E3-C11D-4368-AA52-8B9571551686}">
      <dgm:prSet/>
      <dgm:spPr/>
      <dgm:t>
        <a:bodyPr/>
        <a:lstStyle/>
        <a:p>
          <a:endParaRPr lang="uk-UA"/>
        </a:p>
      </dgm:t>
    </dgm:pt>
    <dgm:pt modelId="{A48C3F22-5DDA-4E18-BB95-E0697D9D693A}" type="sibTrans" cxnId="{4FF833E3-C11D-4368-AA52-8B9571551686}">
      <dgm:prSet/>
      <dgm:spPr/>
      <dgm:t>
        <a:bodyPr/>
        <a:lstStyle/>
        <a:p>
          <a:endParaRPr lang="uk-UA"/>
        </a:p>
      </dgm:t>
    </dgm:pt>
    <dgm:pt modelId="{44C5C934-76CF-41B6-8C40-46F446712490}">
      <dgm:prSet phldrT="[Текст]" custT="1"/>
      <dgm:spPr/>
      <dgm:t>
        <a:bodyPr/>
        <a:lstStyle/>
        <a:p>
          <a:r>
            <a:rPr lang="uk-UA" sz="1800" b="1" dirty="0" smtClean="0"/>
            <a:t>Варіант Альтернативної педагогіки, спрямований на виявлення </a:t>
          </a:r>
          <a:r>
            <a:rPr lang="uk-UA" sz="1800" b="1" dirty="0" err="1" smtClean="0"/>
            <a:t>інтеркультурних</a:t>
          </a:r>
          <a:r>
            <a:rPr lang="uk-UA" sz="1800" b="1" dirty="0" smtClean="0"/>
            <a:t> механізмів формування соціокультурного досвіду індивіда, вивчення практики створення </a:t>
          </a:r>
          <a:r>
            <a:rPr lang="uk-UA" sz="1800" b="1" dirty="0" err="1" smtClean="0"/>
            <a:t>інтеркультурних</a:t>
          </a:r>
          <a:r>
            <a:rPr lang="uk-UA" sz="1800" b="1" dirty="0" smtClean="0"/>
            <a:t> цінностей для подолання людиною меж своїх можливостей з метою </a:t>
          </a:r>
          <a:r>
            <a:rPr lang="uk-UA" sz="1800" b="1" dirty="0" err="1" smtClean="0"/>
            <a:t>самоактуалізації</a:t>
          </a:r>
          <a:r>
            <a:rPr lang="uk-UA" sz="1800" b="1" dirty="0" smtClean="0"/>
            <a:t> й самореалізації  себе у житті. </a:t>
          </a:r>
          <a:endParaRPr lang="uk-UA" sz="1800" b="1" dirty="0"/>
        </a:p>
      </dgm:t>
    </dgm:pt>
    <dgm:pt modelId="{7F3D74DF-3B9F-4D77-9924-B4D0F71E45FB}" type="parTrans" cxnId="{7DBBF387-AB61-44FA-B731-33ED4E4DDAD9}">
      <dgm:prSet/>
      <dgm:spPr/>
      <dgm:t>
        <a:bodyPr/>
        <a:lstStyle/>
        <a:p>
          <a:endParaRPr lang="uk-UA"/>
        </a:p>
      </dgm:t>
    </dgm:pt>
    <dgm:pt modelId="{4FF32234-643A-4A84-97F0-6A2F86C0E6E7}" type="sibTrans" cxnId="{7DBBF387-AB61-44FA-B731-33ED4E4DDAD9}">
      <dgm:prSet/>
      <dgm:spPr/>
      <dgm:t>
        <a:bodyPr/>
        <a:lstStyle/>
        <a:p>
          <a:endParaRPr lang="uk-UA"/>
        </a:p>
      </dgm:t>
    </dgm:pt>
    <dgm:pt modelId="{DDD9F10B-B0BA-40F3-922D-AF73D1C5612A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3200" b="1" dirty="0" smtClean="0"/>
            <a:t>Розвиток технологічної бази</a:t>
          </a:r>
        </a:p>
        <a:p>
          <a:pPr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800" dirty="0"/>
        </a:p>
      </dgm:t>
    </dgm:pt>
    <dgm:pt modelId="{16F845EB-9848-4F68-B0A8-BA88F3977735}" type="parTrans" cxnId="{967CB4FC-64D5-43DF-BACA-9FD3F8B6065E}">
      <dgm:prSet/>
      <dgm:spPr/>
      <dgm:t>
        <a:bodyPr/>
        <a:lstStyle/>
        <a:p>
          <a:endParaRPr lang="uk-UA"/>
        </a:p>
      </dgm:t>
    </dgm:pt>
    <dgm:pt modelId="{92919BD8-5317-4843-B032-0D0E5C67BDF8}" type="sibTrans" cxnId="{967CB4FC-64D5-43DF-BACA-9FD3F8B6065E}">
      <dgm:prSet/>
      <dgm:spPr/>
      <dgm:t>
        <a:bodyPr/>
        <a:lstStyle/>
        <a:p>
          <a:endParaRPr lang="uk-UA"/>
        </a:p>
      </dgm:t>
    </dgm:pt>
    <dgm:pt modelId="{27EC51BC-EA8A-4566-975A-7937B059EC7A}">
      <dgm:prSet phldrT="[Текст]"/>
      <dgm:spPr/>
      <dgm:t>
        <a:bodyPr/>
        <a:lstStyle/>
        <a:p>
          <a:r>
            <a:rPr lang="uk-UA" b="1" dirty="0" err="1" smtClean="0"/>
            <a:t>Гіпермедійні</a:t>
          </a:r>
          <a:r>
            <a:rPr lang="uk-UA" b="1" dirty="0" smtClean="0"/>
            <a:t> технології сприятимуть підвищенню кваліфікації нових кадрів, здатних працювати в умовах інформаційного суспільства </a:t>
          </a:r>
          <a:endParaRPr lang="uk-UA" b="1" dirty="0"/>
        </a:p>
      </dgm:t>
    </dgm:pt>
    <dgm:pt modelId="{F2F30CFF-5659-49B3-A4E2-DDE3D941D90C}" type="parTrans" cxnId="{018DE205-6A2E-4297-8CDD-E51A64CF8E71}">
      <dgm:prSet/>
      <dgm:spPr/>
      <dgm:t>
        <a:bodyPr/>
        <a:lstStyle/>
        <a:p>
          <a:endParaRPr lang="uk-UA"/>
        </a:p>
      </dgm:t>
    </dgm:pt>
    <dgm:pt modelId="{AD65B7D6-A7D3-4628-BBBB-13E90935806E}" type="sibTrans" cxnId="{018DE205-6A2E-4297-8CDD-E51A64CF8E71}">
      <dgm:prSet/>
      <dgm:spPr/>
      <dgm:t>
        <a:bodyPr/>
        <a:lstStyle/>
        <a:p>
          <a:endParaRPr lang="uk-UA"/>
        </a:p>
      </dgm:t>
    </dgm:pt>
    <dgm:pt modelId="{F6393157-93CC-4760-9D3B-C33650940F34}" type="pres">
      <dgm:prSet presAssocID="{5A604CC6-4411-43B8-81BF-34D6F99B312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7EB4D60C-F41D-4D66-8508-59D4910A28E3}" type="pres">
      <dgm:prSet presAssocID="{4385F3CE-81C0-4BF3-A9B3-CE7CBF75C155}" presName="linNode" presStyleCnt="0"/>
      <dgm:spPr/>
    </dgm:pt>
    <dgm:pt modelId="{4CBF446E-75D0-497F-9C01-DC949EAF564B}" type="pres">
      <dgm:prSet presAssocID="{4385F3CE-81C0-4BF3-A9B3-CE7CBF75C155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904CC95-8177-4A75-9E5F-97A008F6F10D}" type="pres">
      <dgm:prSet presAssocID="{4385F3CE-81C0-4BF3-A9B3-CE7CBF75C155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A13F9776-0F74-4EF1-BDA7-B1EC58F3BEA1}" type="pres">
      <dgm:prSet presAssocID="{98AD1AB8-243E-4B88-BE5C-1BB1B3F7A9D7}" presName="sp" presStyleCnt="0"/>
      <dgm:spPr/>
    </dgm:pt>
    <dgm:pt modelId="{FB8CAA7E-C148-4B66-9719-9FB03D0AD4B6}" type="pres">
      <dgm:prSet presAssocID="{B3E91448-2203-49BB-9FAA-C6A1E065A866}" presName="linNode" presStyleCnt="0"/>
      <dgm:spPr/>
    </dgm:pt>
    <dgm:pt modelId="{1C517E78-96ED-40E5-8D7F-54D8208BDA23}" type="pres">
      <dgm:prSet presAssocID="{B3E91448-2203-49BB-9FAA-C6A1E065A866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8EC9758-313E-403B-BBC8-A7FD74EB49B4}" type="pres">
      <dgm:prSet presAssocID="{B3E91448-2203-49BB-9FAA-C6A1E065A866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8B062B8-E201-445C-AF8C-5DE42CCAD920}" type="pres">
      <dgm:prSet presAssocID="{A48C3F22-5DDA-4E18-BB95-E0697D9D693A}" presName="sp" presStyleCnt="0"/>
      <dgm:spPr/>
    </dgm:pt>
    <dgm:pt modelId="{C326CD9A-926E-4CC7-A120-121C7487F55F}" type="pres">
      <dgm:prSet presAssocID="{DDD9F10B-B0BA-40F3-922D-AF73D1C5612A}" presName="linNode" presStyleCnt="0"/>
      <dgm:spPr/>
    </dgm:pt>
    <dgm:pt modelId="{3A7EE578-B4B2-425D-814E-88734A4D3DD3}" type="pres">
      <dgm:prSet presAssocID="{DDD9F10B-B0BA-40F3-922D-AF73D1C5612A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015BB5B-24AD-45CE-93D1-158A9BF0ACBD}" type="pres">
      <dgm:prSet presAssocID="{DDD9F10B-B0BA-40F3-922D-AF73D1C5612A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B5028EF0-43F6-44A0-B60E-575D3364B433}" type="presOf" srcId="{44C5C934-76CF-41B6-8C40-46F446712490}" destId="{B8EC9758-313E-403B-BBC8-A7FD74EB49B4}" srcOrd="0" destOrd="0" presId="urn:microsoft.com/office/officeart/2005/8/layout/vList5"/>
    <dgm:cxn modelId="{967CB4FC-64D5-43DF-BACA-9FD3F8B6065E}" srcId="{5A604CC6-4411-43B8-81BF-34D6F99B3123}" destId="{DDD9F10B-B0BA-40F3-922D-AF73D1C5612A}" srcOrd="2" destOrd="0" parTransId="{16F845EB-9848-4F68-B0A8-BA88F3977735}" sibTransId="{92919BD8-5317-4843-B032-0D0E5C67BDF8}"/>
    <dgm:cxn modelId="{52BC96F4-1E67-4522-9A62-DDC9B501DCB9}" type="presOf" srcId="{4385F3CE-81C0-4BF3-A9B3-CE7CBF75C155}" destId="{4CBF446E-75D0-497F-9C01-DC949EAF564B}" srcOrd="0" destOrd="0" presId="urn:microsoft.com/office/officeart/2005/8/layout/vList5"/>
    <dgm:cxn modelId="{963CD06A-0634-4024-8453-52CDDA229B1A}" type="presOf" srcId="{5A604CC6-4411-43B8-81BF-34D6F99B3123}" destId="{F6393157-93CC-4760-9D3B-C33650940F34}" srcOrd="0" destOrd="0" presId="urn:microsoft.com/office/officeart/2005/8/layout/vList5"/>
    <dgm:cxn modelId="{64083EE7-5218-49DB-A4C4-71957E335552}" srcId="{5A604CC6-4411-43B8-81BF-34D6F99B3123}" destId="{4385F3CE-81C0-4BF3-A9B3-CE7CBF75C155}" srcOrd="0" destOrd="0" parTransId="{2A6C9050-DE95-4BDE-9C35-F2D4B9FB99FC}" sibTransId="{98AD1AB8-243E-4B88-BE5C-1BB1B3F7A9D7}"/>
    <dgm:cxn modelId="{E2D0C1C2-E180-4F05-BAF5-0D12D7912D15}" type="presOf" srcId="{042EFE63-DA7F-46EB-9A86-66BA2F35E61D}" destId="{3904CC95-8177-4A75-9E5F-97A008F6F10D}" srcOrd="0" destOrd="0" presId="urn:microsoft.com/office/officeart/2005/8/layout/vList5"/>
    <dgm:cxn modelId="{CDEFBE04-E7F0-4501-A464-B7361DE65487}" type="presOf" srcId="{B3E91448-2203-49BB-9FAA-C6A1E065A866}" destId="{1C517E78-96ED-40E5-8D7F-54D8208BDA23}" srcOrd="0" destOrd="0" presId="urn:microsoft.com/office/officeart/2005/8/layout/vList5"/>
    <dgm:cxn modelId="{7DBBF387-AB61-44FA-B731-33ED4E4DDAD9}" srcId="{B3E91448-2203-49BB-9FAA-C6A1E065A866}" destId="{44C5C934-76CF-41B6-8C40-46F446712490}" srcOrd="0" destOrd="0" parTransId="{7F3D74DF-3B9F-4D77-9924-B4D0F71E45FB}" sibTransId="{4FF32234-643A-4A84-97F0-6A2F86C0E6E7}"/>
    <dgm:cxn modelId="{018DE205-6A2E-4297-8CDD-E51A64CF8E71}" srcId="{DDD9F10B-B0BA-40F3-922D-AF73D1C5612A}" destId="{27EC51BC-EA8A-4566-975A-7937B059EC7A}" srcOrd="0" destOrd="0" parTransId="{F2F30CFF-5659-49B3-A4E2-DDE3D941D90C}" sibTransId="{AD65B7D6-A7D3-4628-BBBB-13E90935806E}"/>
    <dgm:cxn modelId="{4FF833E3-C11D-4368-AA52-8B9571551686}" srcId="{5A604CC6-4411-43B8-81BF-34D6F99B3123}" destId="{B3E91448-2203-49BB-9FAA-C6A1E065A866}" srcOrd="1" destOrd="0" parTransId="{840AFDA2-E1FD-4B80-A9D6-131F5C6EAC2E}" sibTransId="{A48C3F22-5DDA-4E18-BB95-E0697D9D693A}"/>
    <dgm:cxn modelId="{E4A27EC8-28F9-4ABB-9EBA-57E0E30B2E16}" type="presOf" srcId="{27EC51BC-EA8A-4566-975A-7937B059EC7A}" destId="{4015BB5B-24AD-45CE-93D1-158A9BF0ACBD}" srcOrd="0" destOrd="0" presId="urn:microsoft.com/office/officeart/2005/8/layout/vList5"/>
    <dgm:cxn modelId="{81ED2188-F1E7-4605-B56F-56CFF0F04125}" type="presOf" srcId="{DDD9F10B-B0BA-40F3-922D-AF73D1C5612A}" destId="{3A7EE578-B4B2-425D-814E-88734A4D3DD3}" srcOrd="0" destOrd="0" presId="urn:microsoft.com/office/officeart/2005/8/layout/vList5"/>
    <dgm:cxn modelId="{4997610E-DAF7-4898-A6AF-1F207DC39B6D}" srcId="{4385F3CE-81C0-4BF3-A9B3-CE7CBF75C155}" destId="{042EFE63-DA7F-46EB-9A86-66BA2F35E61D}" srcOrd="0" destOrd="0" parTransId="{AB82D151-21A6-44EC-B766-272F7072BFDC}" sibTransId="{D66DE672-5098-429A-81C9-DF3F7A074526}"/>
    <dgm:cxn modelId="{BE988A9F-5A9F-4942-B7EE-AF21CEFE3C8E}" type="presParOf" srcId="{F6393157-93CC-4760-9D3B-C33650940F34}" destId="{7EB4D60C-F41D-4D66-8508-59D4910A28E3}" srcOrd="0" destOrd="0" presId="urn:microsoft.com/office/officeart/2005/8/layout/vList5"/>
    <dgm:cxn modelId="{F9C603C6-435B-48E7-AE6B-A53A491AF531}" type="presParOf" srcId="{7EB4D60C-F41D-4D66-8508-59D4910A28E3}" destId="{4CBF446E-75D0-497F-9C01-DC949EAF564B}" srcOrd="0" destOrd="0" presId="urn:microsoft.com/office/officeart/2005/8/layout/vList5"/>
    <dgm:cxn modelId="{5216CF4C-7D60-438C-802A-4BE0569BA54B}" type="presParOf" srcId="{7EB4D60C-F41D-4D66-8508-59D4910A28E3}" destId="{3904CC95-8177-4A75-9E5F-97A008F6F10D}" srcOrd="1" destOrd="0" presId="urn:microsoft.com/office/officeart/2005/8/layout/vList5"/>
    <dgm:cxn modelId="{06C03844-A724-41C1-A511-2DE33EBC7926}" type="presParOf" srcId="{F6393157-93CC-4760-9D3B-C33650940F34}" destId="{A13F9776-0F74-4EF1-BDA7-B1EC58F3BEA1}" srcOrd="1" destOrd="0" presId="urn:microsoft.com/office/officeart/2005/8/layout/vList5"/>
    <dgm:cxn modelId="{F66B3D99-7539-4FBC-A0FC-1EFDC2E4F9DB}" type="presParOf" srcId="{F6393157-93CC-4760-9D3B-C33650940F34}" destId="{FB8CAA7E-C148-4B66-9719-9FB03D0AD4B6}" srcOrd="2" destOrd="0" presId="urn:microsoft.com/office/officeart/2005/8/layout/vList5"/>
    <dgm:cxn modelId="{6C24E5FD-8B07-45F5-9414-7E90F16D0A5D}" type="presParOf" srcId="{FB8CAA7E-C148-4B66-9719-9FB03D0AD4B6}" destId="{1C517E78-96ED-40E5-8D7F-54D8208BDA23}" srcOrd="0" destOrd="0" presId="urn:microsoft.com/office/officeart/2005/8/layout/vList5"/>
    <dgm:cxn modelId="{F34A69C0-503F-4BFA-B200-597FE8FB6E91}" type="presParOf" srcId="{FB8CAA7E-C148-4B66-9719-9FB03D0AD4B6}" destId="{B8EC9758-313E-403B-BBC8-A7FD74EB49B4}" srcOrd="1" destOrd="0" presId="urn:microsoft.com/office/officeart/2005/8/layout/vList5"/>
    <dgm:cxn modelId="{23AE1819-82BB-4410-9532-81CF0ED0C2B8}" type="presParOf" srcId="{F6393157-93CC-4760-9D3B-C33650940F34}" destId="{C8B062B8-E201-445C-AF8C-5DE42CCAD920}" srcOrd="3" destOrd="0" presId="urn:microsoft.com/office/officeart/2005/8/layout/vList5"/>
    <dgm:cxn modelId="{0FE55A4C-BD67-42E4-A835-31D6E1A983F2}" type="presParOf" srcId="{F6393157-93CC-4760-9D3B-C33650940F34}" destId="{C326CD9A-926E-4CC7-A120-121C7487F55F}" srcOrd="4" destOrd="0" presId="urn:microsoft.com/office/officeart/2005/8/layout/vList5"/>
    <dgm:cxn modelId="{672988C6-4AD0-4F7F-81D1-7696E32822C6}" type="presParOf" srcId="{C326CD9A-926E-4CC7-A120-121C7487F55F}" destId="{3A7EE578-B4B2-425D-814E-88734A4D3DD3}" srcOrd="0" destOrd="0" presId="urn:microsoft.com/office/officeart/2005/8/layout/vList5"/>
    <dgm:cxn modelId="{9A51689A-8D6F-4799-B937-E75888B88D12}" type="presParOf" srcId="{C326CD9A-926E-4CC7-A120-121C7487F55F}" destId="{4015BB5B-24AD-45CE-93D1-158A9BF0ACB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1402D59-0C4A-4607-B508-1752FCB2C1B9}" type="doc">
      <dgm:prSet loTypeId="urn:microsoft.com/office/officeart/2005/8/layout/chevron2" loCatId="list" qsTypeId="urn:microsoft.com/office/officeart/2005/8/quickstyle/simple1#2" qsCatId="simple" csTypeId="urn:microsoft.com/office/officeart/2005/8/colors/colorful5" csCatId="colorful" phldr="1"/>
      <dgm:spPr/>
      <dgm:t>
        <a:bodyPr/>
        <a:lstStyle/>
        <a:p>
          <a:endParaRPr lang="uk-UA"/>
        </a:p>
      </dgm:t>
    </dgm:pt>
    <dgm:pt modelId="{71E57A50-D0E5-493E-AA86-218E746975C9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000" b="1" dirty="0" smtClean="0">
              <a:solidFill>
                <a:schemeClr val="accent1">
                  <a:lumMod val="50000"/>
                </a:schemeClr>
              </a:solidFill>
            </a:rPr>
            <a:t>Інституціональний аспект</a:t>
          </a:r>
        </a:p>
        <a:p>
          <a:pPr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200" dirty="0"/>
        </a:p>
      </dgm:t>
    </dgm:pt>
    <dgm:pt modelId="{2CC1392C-260B-4CA4-AF31-92378FEAA197}" type="parTrans" cxnId="{8AAB24B3-A239-4BD0-9FB5-37364BB70460}">
      <dgm:prSet/>
      <dgm:spPr/>
      <dgm:t>
        <a:bodyPr/>
        <a:lstStyle/>
        <a:p>
          <a:endParaRPr lang="uk-UA"/>
        </a:p>
      </dgm:t>
    </dgm:pt>
    <dgm:pt modelId="{15A06097-00E2-4A3E-9D8C-F3AFDE34A0A4}" type="sibTrans" cxnId="{8AAB24B3-A239-4BD0-9FB5-37364BB70460}">
      <dgm:prSet/>
      <dgm:spPr/>
      <dgm:t>
        <a:bodyPr/>
        <a:lstStyle/>
        <a:p>
          <a:endParaRPr lang="uk-UA"/>
        </a:p>
      </dgm:t>
    </dgm:pt>
    <dgm:pt modelId="{00F53BBB-74B3-44E7-B6AD-4D35D663E483}">
      <dgm:prSet phldrT="[Текст]" custT="1"/>
      <dgm:spPr/>
      <dgm:t>
        <a:bodyPr/>
        <a:lstStyle/>
        <a:p>
          <a:r>
            <a:rPr lang="uk-UA" sz="2400" b="1" dirty="0" smtClean="0">
              <a:solidFill>
                <a:schemeClr val="tx1"/>
              </a:solidFill>
            </a:rPr>
            <a:t>До них належать ЮНЕСКО, Всесвітній Банк, Рада Європи, Організація економічного співробітництва та розвитку тощо</a:t>
          </a:r>
          <a:endParaRPr lang="uk-UA" sz="2400" b="1" dirty="0">
            <a:solidFill>
              <a:schemeClr val="tx1"/>
            </a:solidFill>
          </a:endParaRPr>
        </a:p>
      </dgm:t>
    </dgm:pt>
    <dgm:pt modelId="{A6BBCCE6-CCF3-45CA-AA0D-E0C11FAE543A}" type="parTrans" cxnId="{05FF84D6-D3B6-401D-A087-88F1802ABCFE}">
      <dgm:prSet/>
      <dgm:spPr/>
      <dgm:t>
        <a:bodyPr/>
        <a:lstStyle/>
        <a:p>
          <a:endParaRPr lang="uk-UA"/>
        </a:p>
      </dgm:t>
    </dgm:pt>
    <dgm:pt modelId="{EC1CE868-DF25-41B5-9377-EBFC8A98E644}" type="sibTrans" cxnId="{05FF84D6-D3B6-401D-A087-88F1802ABCFE}">
      <dgm:prSet/>
      <dgm:spPr/>
      <dgm:t>
        <a:bodyPr/>
        <a:lstStyle/>
        <a:p>
          <a:endParaRPr lang="uk-UA"/>
        </a:p>
      </dgm:t>
    </dgm:pt>
    <dgm:pt modelId="{CBCA75B4-90AA-4F18-AE6C-1928A6D9593C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400" b="1" dirty="0" smtClean="0">
              <a:solidFill>
                <a:schemeClr val="accent1">
                  <a:lumMod val="50000"/>
                </a:schemeClr>
              </a:solidFill>
            </a:rPr>
            <a:t>Концептуальний аспект</a:t>
          </a:r>
        </a:p>
        <a:p>
          <a:pPr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200" dirty="0"/>
        </a:p>
      </dgm:t>
    </dgm:pt>
    <dgm:pt modelId="{988E9F18-2A46-465E-84C5-731DDD78B7DE}" type="parTrans" cxnId="{B513EFD6-3E15-4235-B1B7-ACC12F39B69D}">
      <dgm:prSet/>
      <dgm:spPr/>
      <dgm:t>
        <a:bodyPr/>
        <a:lstStyle/>
        <a:p>
          <a:endParaRPr lang="uk-UA"/>
        </a:p>
      </dgm:t>
    </dgm:pt>
    <dgm:pt modelId="{CC587C57-D011-438B-AC98-785803A09AFC}" type="sibTrans" cxnId="{B513EFD6-3E15-4235-B1B7-ACC12F39B69D}">
      <dgm:prSet/>
      <dgm:spPr/>
      <dgm:t>
        <a:bodyPr/>
        <a:lstStyle/>
        <a:p>
          <a:endParaRPr lang="uk-UA"/>
        </a:p>
      </dgm:t>
    </dgm:pt>
    <dgm:pt modelId="{D586B515-037F-4729-A87F-5AF711DBD47C}">
      <dgm:prSet phldrT="[Текст]" custT="1"/>
      <dgm:spPr/>
      <dgm:t>
        <a:bodyPr/>
        <a:lstStyle/>
        <a:p>
          <a:r>
            <a:rPr lang="uk-UA" sz="2400" b="1" dirty="0" smtClean="0">
              <a:solidFill>
                <a:schemeClr val="tx1"/>
              </a:solidFill>
            </a:rPr>
            <a:t>Асиміляційний спектр</a:t>
          </a:r>
          <a:endParaRPr lang="uk-UA" sz="2400" b="1" dirty="0">
            <a:solidFill>
              <a:schemeClr val="tx1"/>
            </a:solidFill>
          </a:endParaRPr>
        </a:p>
      </dgm:t>
    </dgm:pt>
    <dgm:pt modelId="{E8EB2894-DAB7-422A-AB4B-B5BD7620A663}" type="parTrans" cxnId="{45F4696B-A3D5-475E-9A96-BDCF38CB1D8E}">
      <dgm:prSet/>
      <dgm:spPr/>
      <dgm:t>
        <a:bodyPr/>
        <a:lstStyle/>
        <a:p>
          <a:endParaRPr lang="uk-UA"/>
        </a:p>
      </dgm:t>
    </dgm:pt>
    <dgm:pt modelId="{DD7D4F4C-1847-4FA7-9488-5B6642D35BB7}" type="sibTrans" cxnId="{45F4696B-A3D5-475E-9A96-BDCF38CB1D8E}">
      <dgm:prSet/>
      <dgm:spPr/>
      <dgm:t>
        <a:bodyPr/>
        <a:lstStyle/>
        <a:p>
          <a:endParaRPr lang="uk-UA"/>
        </a:p>
      </dgm:t>
    </dgm:pt>
    <dgm:pt modelId="{D8D79300-B206-4BBE-B14C-7AA61F022FCF}">
      <dgm:prSet phldrT="[Текст]" custT="1"/>
      <dgm:spPr/>
      <dgm:t>
        <a:bodyPr/>
        <a:lstStyle/>
        <a:p>
          <a:r>
            <a:rPr lang="uk-UA" sz="2400" b="1" dirty="0" err="1" smtClean="0">
              <a:solidFill>
                <a:schemeClr val="tx1"/>
              </a:solidFill>
            </a:rPr>
            <a:t>Інтеркультурний</a:t>
          </a:r>
          <a:r>
            <a:rPr lang="uk-UA" sz="2400" b="1" dirty="0" smtClean="0">
              <a:solidFill>
                <a:schemeClr val="tx1"/>
              </a:solidFill>
            </a:rPr>
            <a:t> спектр</a:t>
          </a:r>
          <a:endParaRPr lang="uk-UA" sz="2400" b="1" dirty="0">
            <a:solidFill>
              <a:schemeClr val="tx1"/>
            </a:solidFill>
          </a:endParaRPr>
        </a:p>
      </dgm:t>
    </dgm:pt>
    <dgm:pt modelId="{37D81B6F-EF5D-4DFB-AA17-036CE94D32F1}" type="parTrans" cxnId="{9F0A8FA3-5472-4166-BFFF-13B5FA9427CC}">
      <dgm:prSet/>
      <dgm:spPr/>
      <dgm:t>
        <a:bodyPr/>
        <a:lstStyle/>
        <a:p>
          <a:endParaRPr lang="uk-UA"/>
        </a:p>
      </dgm:t>
    </dgm:pt>
    <dgm:pt modelId="{0E9AD297-81B9-4A3F-B2FC-27586E52ED73}" type="sibTrans" cxnId="{9F0A8FA3-5472-4166-BFFF-13B5FA9427CC}">
      <dgm:prSet/>
      <dgm:spPr/>
      <dgm:t>
        <a:bodyPr/>
        <a:lstStyle/>
        <a:p>
          <a:endParaRPr lang="uk-UA"/>
        </a:p>
      </dgm:t>
    </dgm:pt>
    <dgm:pt modelId="{7B239646-3584-4306-A6C5-CB2159B8351E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400" b="1" dirty="0" smtClean="0">
              <a:solidFill>
                <a:schemeClr val="accent1">
                  <a:lumMod val="50000"/>
                </a:schemeClr>
              </a:solidFill>
            </a:rPr>
            <a:t>Процесуальний аспект</a:t>
          </a:r>
        </a:p>
        <a:p>
          <a:pPr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200" dirty="0"/>
        </a:p>
      </dgm:t>
    </dgm:pt>
    <dgm:pt modelId="{2F929ECF-A968-4E51-B06D-43995FA9A15C}" type="parTrans" cxnId="{BB338980-0F67-44B6-B58C-EF15B1CBD7B0}">
      <dgm:prSet/>
      <dgm:spPr/>
      <dgm:t>
        <a:bodyPr/>
        <a:lstStyle/>
        <a:p>
          <a:endParaRPr lang="uk-UA"/>
        </a:p>
      </dgm:t>
    </dgm:pt>
    <dgm:pt modelId="{526E5DF0-EE66-47A6-9854-C74C9C40DB3A}" type="sibTrans" cxnId="{BB338980-0F67-44B6-B58C-EF15B1CBD7B0}">
      <dgm:prSet/>
      <dgm:spPr/>
      <dgm:t>
        <a:bodyPr/>
        <a:lstStyle/>
        <a:p>
          <a:endParaRPr lang="uk-UA"/>
        </a:p>
      </dgm:t>
    </dgm:pt>
    <dgm:pt modelId="{80E56824-ECB3-4985-9149-7658C74AF2D6}">
      <dgm:prSet phldrT="[Текст]" custT="1"/>
      <dgm:spPr/>
      <dgm:t>
        <a:bodyPr/>
        <a:lstStyle/>
        <a:p>
          <a:r>
            <a:rPr lang="uk-UA" sz="2400" b="1" dirty="0" smtClean="0">
              <a:solidFill>
                <a:schemeClr val="tx1"/>
              </a:solidFill>
            </a:rPr>
            <a:t>Перехід від монополії класичної середньої освіти до співіснування класичної та реальної, введення обов'язкової початкової, базової освіти та неперервної освіти; розробка та введення стандартів якості освіти.</a:t>
          </a:r>
          <a:endParaRPr lang="uk-UA" sz="2400" b="1" dirty="0">
            <a:solidFill>
              <a:schemeClr val="tx1"/>
            </a:solidFill>
          </a:endParaRPr>
        </a:p>
      </dgm:t>
    </dgm:pt>
    <dgm:pt modelId="{877B486A-F05B-44A4-ACB1-FC4F62FFA746}" type="parTrans" cxnId="{9B14CC6F-82FD-4A33-B0A6-06B789E84651}">
      <dgm:prSet/>
      <dgm:spPr/>
      <dgm:t>
        <a:bodyPr/>
        <a:lstStyle/>
        <a:p>
          <a:endParaRPr lang="uk-UA"/>
        </a:p>
      </dgm:t>
    </dgm:pt>
    <dgm:pt modelId="{EEAED8EE-08D3-43D5-A8D6-B602B427716A}" type="sibTrans" cxnId="{9B14CC6F-82FD-4A33-B0A6-06B789E84651}">
      <dgm:prSet/>
      <dgm:spPr/>
      <dgm:t>
        <a:bodyPr/>
        <a:lstStyle/>
        <a:p>
          <a:endParaRPr lang="uk-UA"/>
        </a:p>
      </dgm:t>
    </dgm:pt>
    <dgm:pt modelId="{53B86720-928F-47E0-95C1-A08B66F83274}">
      <dgm:prSet custT="1"/>
      <dgm:spPr/>
      <dgm:t>
        <a:bodyPr/>
        <a:lstStyle/>
        <a:p>
          <a:r>
            <a:rPr lang="uk-UA" sz="2400" b="1" dirty="0" err="1" smtClean="0">
              <a:solidFill>
                <a:schemeClr val="tx1"/>
              </a:solidFill>
            </a:rPr>
            <a:t>Мультикультурний</a:t>
          </a:r>
          <a:r>
            <a:rPr lang="uk-UA" sz="2400" b="1" dirty="0" smtClean="0">
              <a:solidFill>
                <a:schemeClr val="tx1"/>
              </a:solidFill>
            </a:rPr>
            <a:t> спектр</a:t>
          </a:r>
          <a:endParaRPr lang="uk-UA" sz="2400" b="1" dirty="0">
            <a:solidFill>
              <a:schemeClr val="tx1"/>
            </a:solidFill>
          </a:endParaRPr>
        </a:p>
      </dgm:t>
    </dgm:pt>
    <dgm:pt modelId="{4D088FE7-A8ED-4747-8016-A3348AB1DDC6}" type="parTrans" cxnId="{63738436-5EA2-4E43-8EF1-72297CBA51E1}">
      <dgm:prSet/>
      <dgm:spPr/>
      <dgm:t>
        <a:bodyPr/>
        <a:lstStyle/>
        <a:p>
          <a:endParaRPr lang="uk-UA"/>
        </a:p>
      </dgm:t>
    </dgm:pt>
    <dgm:pt modelId="{80A2BE77-7A46-4FE1-9D22-9340158E01BD}" type="sibTrans" cxnId="{63738436-5EA2-4E43-8EF1-72297CBA51E1}">
      <dgm:prSet/>
      <dgm:spPr/>
      <dgm:t>
        <a:bodyPr/>
        <a:lstStyle/>
        <a:p>
          <a:endParaRPr lang="uk-UA"/>
        </a:p>
      </dgm:t>
    </dgm:pt>
    <dgm:pt modelId="{E08F5FCB-CB75-4E01-A7FA-A204834CDE02}" type="pres">
      <dgm:prSet presAssocID="{21402D59-0C4A-4607-B508-1752FCB2C1B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563EB6C9-AB35-41E2-969D-9F408CD8CD52}" type="pres">
      <dgm:prSet presAssocID="{71E57A50-D0E5-493E-AA86-218E746975C9}" presName="composite" presStyleCnt="0"/>
      <dgm:spPr/>
    </dgm:pt>
    <dgm:pt modelId="{493D3E77-596E-4D99-88BB-6E0F9B3FF9AC}" type="pres">
      <dgm:prSet presAssocID="{71E57A50-D0E5-493E-AA86-218E746975C9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747C1BE-DDE3-4856-B980-2CD52C21EC4E}" type="pres">
      <dgm:prSet presAssocID="{71E57A50-D0E5-493E-AA86-218E746975C9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A35AEF1D-46C3-4A4D-BD6B-43410C094F55}" type="pres">
      <dgm:prSet presAssocID="{15A06097-00E2-4A3E-9D8C-F3AFDE34A0A4}" presName="sp" presStyleCnt="0"/>
      <dgm:spPr/>
    </dgm:pt>
    <dgm:pt modelId="{BFE9A024-CB27-4FA0-B5F5-9C1E1E273CED}" type="pres">
      <dgm:prSet presAssocID="{CBCA75B4-90AA-4F18-AE6C-1928A6D9593C}" presName="composite" presStyleCnt="0"/>
      <dgm:spPr/>
    </dgm:pt>
    <dgm:pt modelId="{101557C8-66C8-4AEE-81FC-711BF763809E}" type="pres">
      <dgm:prSet presAssocID="{CBCA75B4-90AA-4F18-AE6C-1928A6D9593C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B5CDED4-B21B-4ED9-9FFF-4A58A29954A5}" type="pres">
      <dgm:prSet presAssocID="{CBCA75B4-90AA-4F18-AE6C-1928A6D9593C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1A41BFB-EE92-4D80-B11A-51430F6332A9}" type="pres">
      <dgm:prSet presAssocID="{CC587C57-D011-438B-AC98-785803A09AFC}" presName="sp" presStyleCnt="0"/>
      <dgm:spPr/>
    </dgm:pt>
    <dgm:pt modelId="{D08F983B-DD36-404E-883A-F6D397988DC2}" type="pres">
      <dgm:prSet presAssocID="{7B239646-3584-4306-A6C5-CB2159B8351E}" presName="composite" presStyleCnt="0"/>
      <dgm:spPr/>
    </dgm:pt>
    <dgm:pt modelId="{9600EB32-524D-4609-92ED-BB802AE3613C}" type="pres">
      <dgm:prSet presAssocID="{7B239646-3584-4306-A6C5-CB2159B8351E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160ED1B-8A80-4270-A85D-A2DF1A83997F}" type="pres">
      <dgm:prSet presAssocID="{7B239646-3584-4306-A6C5-CB2159B8351E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0441FD09-FF7B-4A23-AA1C-21A99A0B9C52}" type="presOf" srcId="{7B239646-3584-4306-A6C5-CB2159B8351E}" destId="{9600EB32-524D-4609-92ED-BB802AE3613C}" srcOrd="0" destOrd="0" presId="urn:microsoft.com/office/officeart/2005/8/layout/chevron2"/>
    <dgm:cxn modelId="{8D104796-8F29-4AD2-A1B7-72C81F808649}" type="presOf" srcId="{80E56824-ECB3-4985-9149-7658C74AF2D6}" destId="{9160ED1B-8A80-4270-A85D-A2DF1A83997F}" srcOrd="0" destOrd="0" presId="urn:microsoft.com/office/officeart/2005/8/layout/chevron2"/>
    <dgm:cxn modelId="{8AAB24B3-A239-4BD0-9FB5-37364BB70460}" srcId="{21402D59-0C4A-4607-B508-1752FCB2C1B9}" destId="{71E57A50-D0E5-493E-AA86-218E746975C9}" srcOrd="0" destOrd="0" parTransId="{2CC1392C-260B-4CA4-AF31-92378FEAA197}" sibTransId="{15A06097-00E2-4A3E-9D8C-F3AFDE34A0A4}"/>
    <dgm:cxn modelId="{45F4696B-A3D5-475E-9A96-BDCF38CB1D8E}" srcId="{CBCA75B4-90AA-4F18-AE6C-1928A6D9593C}" destId="{D586B515-037F-4729-A87F-5AF711DBD47C}" srcOrd="0" destOrd="0" parTransId="{E8EB2894-DAB7-422A-AB4B-B5BD7620A663}" sibTransId="{DD7D4F4C-1847-4FA7-9488-5B6642D35BB7}"/>
    <dgm:cxn modelId="{9F0A8FA3-5472-4166-BFFF-13B5FA9427CC}" srcId="{CBCA75B4-90AA-4F18-AE6C-1928A6D9593C}" destId="{D8D79300-B206-4BBE-B14C-7AA61F022FCF}" srcOrd="2" destOrd="0" parTransId="{37D81B6F-EF5D-4DFB-AA17-036CE94D32F1}" sibTransId="{0E9AD297-81B9-4A3F-B2FC-27586E52ED73}"/>
    <dgm:cxn modelId="{05FF84D6-D3B6-401D-A087-88F1802ABCFE}" srcId="{71E57A50-D0E5-493E-AA86-218E746975C9}" destId="{00F53BBB-74B3-44E7-B6AD-4D35D663E483}" srcOrd="0" destOrd="0" parTransId="{A6BBCCE6-CCF3-45CA-AA0D-E0C11FAE543A}" sibTransId="{EC1CE868-DF25-41B5-9377-EBFC8A98E644}"/>
    <dgm:cxn modelId="{0801D3B0-B6F2-4DC5-9FC9-EBD78725E33E}" type="presOf" srcId="{53B86720-928F-47E0-95C1-A08B66F83274}" destId="{4B5CDED4-B21B-4ED9-9FFF-4A58A29954A5}" srcOrd="0" destOrd="1" presId="urn:microsoft.com/office/officeart/2005/8/layout/chevron2"/>
    <dgm:cxn modelId="{6E4ED279-C899-48D1-9C78-458F99FF9748}" type="presOf" srcId="{D8D79300-B206-4BBE-B14C-7AA61F022FCF}" destId="{4B5CDED4-B21B-4ED9-9FFF-4A58A29954A5}" srcOrd="0" destOrd="2" presId="urn:microsoft.com/office/officeart/2005/8/layout/chevron2"/>
    <dgm:cxn modelId="{28A803B1-F5DE-4854-8079-93E2809BD0EE}" type="presOf" srcId="{21402D59-0C4A-4607-B508-1752FCB2C1B9}" destId="{E08F5FCB-CB75-4E01-A7FA-A204834CDE02}" srcOrd="0" destOrd="0" presId="urn:microsoft.com/office/officeart/2005/8/layout/chevron2"/>
    <dgm:cxn modelId="{4224D0FC-77E1-4D2B-B624-00DB8C698249}" type="presOf" srcId="{D586B515-037F-4729-A87F-5AF711DBD47C}" destId="{4B5CDED4-B21B-4ED9-9FFF-4A58A29954A5}" srcOrd="0" destOrd="0" presId="urn:microsoft.com/office/officeart/2005/8/layout/chevron2"/>
    <dgm:cxn modelId="{B513EFD6-3E15-4235-B1B7-ACC12F39B69D}" srcId="{21402D59-0C4A-4607-B508-1752FCB2C1B9}" destId="{CBCA75B4-90AA-4F18-AE6C-1928A6D9593C}" srcOrd="1" destOrd="0" parTransId="{988E9F18-2A46-465E-84C5-731DDD78B7DE}" sibTransId="{CC587C57-D011-438B-AC98-785803A09AFC}"/>
    <dgm:cxn modelId="{63738436-5EA2-4E43-8EF1-72297CBA51E1}" srcId="{CBCA75B4-90AA-4F18-AE6C-1928A6D9593C}" destId="{53B86720-928F-47E0-95C1-A08B66F83274}" srcOrd="1" destOrd="0" parTransId="{4D088FE7-A8ED-4747-8016-A3348AB1DDC6}" sibTransId="{80A2BE77-7A46-4FE1-9D22-9340158E01BD}"/>
    <dgm:cxn modelId="{9B14CC6F-82FD-4A33-B0A6-06B789E84651}" srcId="{7B239646-3584-4306-A6C5-CB2159B8351E}" destId="{80E56824-ECB3-4985-9149-7658C74AF2D6}" srcOrd="0" destOrd="0" parTransId="{877B486A-F05B-44A4-ACB1-FC4F62FFA746}" sibTransId="{EEAED8EE-08D3-43D5-A8D6-B602B427716A}"/>
    <dgm:cxn modelId="{85D79A9F-C1D9-4737-8165-19FDD4664982}" type="presOf" srcId="{71E57A50-D0E5-493E-AA86-218E746975C9}" destId="{493D3E77-596E-4D99-88BB-6E0F9B3FF9AC}" srcOrd="0" destOrd="0" presId="urn:microsoft.com/office/officeart/2005/8/layout/chevron2"/>
    <dgm:cxn modelId="{5C8D8E3A-5D71-41FF-BE5D-D0F4692FEDC4}" type="presOf" srcId="{CBCA75B4-90AA-4F18-AE6C-1928A6D9593C}" destId="{101557C8-66C8-4AEE-81FC-711BF763809E}" srcOrd="0" destOrd="0" presId="urn:microsoft.com/office/officeart/2005/8/layout/chevron2"/>
    <dgm:cxn modelId="{BB338980-0F67-44B6-B58C-EF15B1CBD7B0}" srcId="{21402D59-0C4A-4607-B508-1752FCB2C1B9}" destId="{7B239646-3584-4306-A6C5-CB2159B8351E}" srcOrd="2" destOrd="0" parTransId="{2F929ECF-A968-4E51-B06D-43995FA9A15C}" sibTransId="{526E5DF0-EE66-47A6-9854-C74C9C40DB3A}"/>
    <dgm:cxn modelId="{C46D034C-99B4-4725-B9EF-F3DBC2359465}" type="presOf" srcId="{00F53BBB-74B3-44E7-B6AD-4D35D663E483}" destId="{9747C1BE-DDE3-4856-B980-2CD52C21EC4E}" srcOrd="0" destOrd="0" presId="urn:microsoft.com/office/officeart/2005/8/layout/chevron2"/>
    <dgm:cxn modelId="{7808C463-DEB8-4436-A603-0A3F15206C52}" type="presParOf" srcId="{E08F5FCB-CB75-4E01-A7FA-A204834CDE02}" destId="{563EB6C9-AB35-41E2-969D-9F408CD8CD52}" srcOrd="0" destOrd="0" presId="urn:microsoft.com/office/officeart/2005/8/layout/chevron2"/>
    <dgm:cxn modelId="{720DE4DE-3202-4472-9B02-F2052CE8F0EB}" type="presParOf" srcId="{563EB6C9-AB35-41E2-969D-9F408CD8CD52}" destId="{493D3E77-596E-4D99-88BB-6E0F9B3FF9AC}" srcOrd="0" destOrd="0" presId="urn:microsoft.com/office/officeart/2005/8/layout/chevron2"/>
    <dgm:cxn modelId="{9C4F0D3C-5554-4B1D-9173-D24A9B6C2D08}" type="presParOf" srcId="{563EB6C9-AB35-41E2-969D-9F408CD8CD52}" destId="{9747C1BE-DDE3-4856-B980-2CD52C21EC4E}" srcOrd="1" destOrd="0" presId="urn:microsoft.com/office/officeart/2005/8/layout/chevron2"/>
    <dgm:cxn modelId="{FCA561D5-C591-4FD2-B361-83A3120A2695}" type="presParOf" srcId="{E08F5FCB-CB75-4E01-A7FA-A204834CDE02}" destId="{A35AEF1D-46C3-4A4D-BD6B-43410C094F55}" srcOrd="1" destOrd="0" presId="urn:microsoft.com/office/officeart/2005/8/layout/chevron2"/>
    <dgm:cxn modelId="{BB47575E-80E9-4A7F-9CBE-7CBBFD703934}" type="presParOf" srcId="{E08F5FCB-CB75-4E01-A7FA-A204834CDE02}" destId="{BFE9A024-CB27-4FA0-B5F5-9C1E1E273CED}" srcOrd="2" destOrd="0" presId="urn:microsoft.com/office/officeart/2005/8/layout/chevron2"/>
    <dgm:cxn modelId="{AFF8C0F8-C58E-4189-B804-DA61FDFAB4FF}" type="presParOf" srcId="{BFE9A024-CB27-4FA0-B5F5-9C1E1E273CED}" destId="{101557C8-66C8-4AEE-81FC-711BF763809E}" srcOrd="0" destOrd="0" presId="urn:microsoft.com/office/officeart/2005/8/layout/chevron2"/>
    <dgm:cxn modelId="{1949D8F0-1AC0-4432-A08F-1488BBE16B8D}" type="presParOf" srcId="{BFE9A024-CB27-4FA0-B5F5-9C1E1E273CED}" destId="{4B5CDED4-B21B-4ED9-9FFF-4A58A29954A5}" srcOrd="1" destOrd="0" presId="urn:microsoft.com/office/officeart/2005/8/layout/chevron2"/>
    <dgm:cxn modelId="{0D5309F1-378F-498A-B979-4C9E579B9E51}" type="presParOf" srcId="{E08F5FCB-CB75-4E01-A7FA-A204834CDE02}" destId="{E1A41BFB-EE92-4D80-B11A-51430F6332A9}" srcOrd="3" destOrd="0" presId="urn:microsoft.com/office/officeart/2005/8/layout/chevron2"/>
    <dgm:cxn modelId="{C70F0EEF-9705-4A47-8223-CD908ED88F26}" type="presParOf" srcId="{E08F5FCB-CB75-4E01-A7FA-A204834CDE02}" destId="{D08F983B-DD36-404E-883A-F6D397988DC2}" srcOrd="4" destOrd="0" presId="urn:microsoft.com/office/officeart/2005/8/layout/chevron2"/>
    <dgm:cxn modelId="{70831C39-3B16-4AFE-9385-36DD5F31A343}" type="presParOf" srcId="{D08F983B-DD36-404E-883A-F6D397988DC2}" destId="{9600EB32-524D-4609-92ED-BB802AE3613C}" srcOrd="0" destOrd="0" presId="urn:microsoft.com/office/officeart/2005/8/layout/chevron2"/>
    <dgm:cxn modelId="{32604286-9227-4E4D-BF51-0CAED5AE086D}" type="presParOf" srcId="{D08F983B-DD36-404E-883A-F6D397988DC2}" destId="{9160ED1B-8A80-4270-A85D-A2DF1A83997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B88D5F9-A75B-42B0-A405-EC26470BCE95}" type="doc">
      <dgm:prSet loTypeId="urn:microsoft.com/office/officeart/2005/8/layout/default" loCatId="list" qsTypeId="urn:microsoft.com/office/officeart/2005/8/quickstyle/simple1#3" qsCatId="simple" csTypeId="urn:microsoft.com/office/officeart/2005/8/colors/colorful5" csCatId="colorful" phldr="1"/>
      <dgm:spPr/>
      <dgm:t>
        <a:bodyPr/>
        <a:lstStyle/>
        <a:p>
          <a:endParaRPr lang="uk-UA"/>
        </a:p>
      </dgm:t>
    </dgm:pt>
    <dgm:pt modelId="{F3E440C9-CB89-400D-92C3-CB4893B5C06A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000" b="1" dirty="0" smtClean="0">
              <a:solidFill>
                <a:schemeClr val="tx1"/>
              </a:solidFill>
            </a:rPr>
            <a:t>актуалізацію прав, волі й ідеалів людини, на умови існування й норми взаємодії у співтоваристві</a:t>
          </a:r>
        </a:p>
        <a:p>
          <a:pPr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b="1" dirty="0">
            <a:solidFill>
              <a:schemeClr val="tx1"/>
            </a:solidFill>
          </a:endParaRPr>
        </a:p>
      </dgm:t>
    </dgm:pt>
    <dgm:pt modelId="{D384CA17-8004-4F11-9042-CAF31EAA9BC7}" type="parTrans" cxnId="{B814CADF-3F7A-49C0-9925-27E9D9C20F54}">
      <dgm:prSet/>
      <dgm:spPr/>
      <dgm:t>
        <a:bodyPr/>
        <a:lstStyle/>
        <a:p>
          <a:endParaRPr lang="uk-UA"/>
        </a:p>
      </dgm:t>
    </dgm:pt>
    <dgm:pt modelId="{98807A3C-829E-448B-AD5A-BC486F133FC1}" type="sibTrans" cxnId="{B814CADF-3F7A-49C0-9925-27E9D9C20F54}">
      <dgm:prSet/>
      <dgm:spPr/>
      <dgm:t>
        <a:bodyPr/>
        <a:lstStyle/>
        <a:p>
          <a:endParaRPr lang="uk-UA"/>
        </a:p>
      </dgm:t>
    </dgm:pt>
    <dgm:pt modelId="{7FA544AB-D31F-41B6-9853-3DE6796A9032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000" b="1" dirty="0" smtClean="0">
              <a:solidFill>
                <a:schemeClr val="tx1"/>
              </a:solidFill>
            </a:rPr>
            <a:t>подолання нігілізму і зниження інтересу до освіти</a:t>
          </a:r>
        </a:p>
        <a:p>
          <a:pPr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b="1" dirty="0">
            <a:solidFill>
              <a:schemeClr val="tx1"/>
            </a:solidFill>
          </a:endParaRPr>
        </a:p>
      </dgm:t>
    </dgm:pt>
    <dgm:pt modelId="{8F413989-B340-4B6C-9EDD-9A1296143D56}" type="parTrans" cxnId="{6F7FDB93-68CA-418C-98BF-79B26C61C660}">
      <dgm:prSet/>
      <dgm:spPr/>
      <dgm:t>
        <a:bodyPr/>
        <a:lstStyle/>
        <a:p>
          <a:endParaRPr lang="uk-UA"/>
        </a:p>
      </dgm:t>
    </dgm:pt>
    <dgm:pt modelId="{0F9F31FC-8C33-4F27-80E0-3D27C22F77B5}" type="sibTrans" cxnId="{6F7FDB93-68CA-418C-98BF-79B26C61C660}">
      <dgm:prSet/>
      <dgm:spPr/>
      <dgm:t>
        <a:bodyPr/>
        <a:lstStyle/>
        <a:p>
          <a:endParaRPr lang="uk-UA"/>
        </a:p>
      </dgm:t>
    </dgm:pt>
    <dgm:pt modelId="{5F05ADAC-C49B-4693-9978-B42A5522AC67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800" b="1" dirty="0" smtClean="0">
              <a:solidFill>
                <a:schemeClr val="tx1"/>
              </a:solidFill>
            </a:rPr>
            <a:t>пошуки ефективніших методик і технологій відбору та трансляції знань, впровадження в освітню практику новітніх досягнень науки </a:t>
          </a:r>
        </a:p>
        <a:p>
          <a:pPr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100" dirty="0"/>
        </a:p>
      </dgm:t>
    </dgm:pt>
    <dgm:pt modelId="{917C204E-BA25-46FC-88A6-3B99C6B4202D}" type="parTrans" cxnId="{5D6603D6-97F0-4E3E-8AD5-B776EB111173}">
      <dgm:prSet/>
      <dgm:spPr/>
      <dgm:t>
        <a:bodyPr/>
        <a:lstStyle/>
        <a:p>
          <a:endParaRPr lang="uk-UA"/>
        </a:p>
      </dgm:t>
    </dgm:pt>
    <dgm:pt modelId="{24D35A9C-589F-442A-B5B0-0C189583BBFB}" type="sibTrans" cxnId="{5D6603D6-97F0-4E3E-8AD5-B776EB111173}">
      <dgm:prSet/>
      <dgm:spPr/>
      <dgm:t>
        <a:bodyPr/>
        <a:lstStyle/>
        <a:p>
          <a:endParaRPr lang="uk-UA"/>
        </a:p>
      </dgm:t>
    </dgm:pt>
    <dgm:pt modelId="{F4B3E96B-7750-47FA-BC2E-8C5CEE383C65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000" b="1" dirty="0" smtClean="0">
              <a:solidFill>
                <a:schemeClr val="tx1"/>
              </a:solidFill>
            </a:rPr>
            <a:t>освоєння якісно нового етапу ліквідації неграмотності - </a:t>
          </a:r>
          <a:r>
            <a:rPr lang="uk-UA" sz="2000" b="1" dirty="0" smtClean="0">
              <a:solidFill>
                <a:schemeClr val="bg2">
                  <a:lumMod val="10000"/>
                </a:schemeClr>
              </a:solidFill>
            </a:rPr>
            <a:t>«напіврозпад компетентності»</a:t>
          </a:r>
        </a:p>
        <a:p>
          <a:pPr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800" dirty="0"/>
        </a:p>
      </dgm:t>
    </dgm:pt>
    <dgm:pt modelId="{38E57A29-C444-4F2C-8CCF-05B4B5339FE0}" type="parTrans" cxnId="{CC3F1333-C17F-462B-953B-17C1EBFBE5D4}">
      <dgm:prSet/>
      <dgm:spPr/>
      <dgm:t>
        <a:bodyPr/>
        <a:lstStyle/>
        <a:p>
          <a:endParaRPr lang="uk-UA"/>
        </a:p>
      </dgm:t>
    </dgm:pt>
    <dgm:pt modelId="{1912E19B-A8AC-48BC-9DDC-A7CF1DF40FF4}" type="sibTrans" cxnId="{CC3F1333-C17F-462B-953B-17C1EBFBE5D4}">
      <dgm:prSet/>
      <dgm:spPr/>
      <dgm:t>
        <a:bodyPr/>
        <a:lstStyle/>
        <a:p>
          <a:endParaRPr lang="uk-UA"/>
        </a:p>
      </dgm:t>
    </dgm:pt>
    <dgm:pt modelId="{488C0374-25AD-4941-89B8-D2612C3BFE45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b="1" dirty="0" smtClean="0">
              <a:solidFill>
                <a:schemeClr val="tx1"/>
              </a:solidFill>
            </a:rPr>
            <a:t>створення ефективно діючої системи безперервної освіти</a:t>
          </a:r>
          <a:endParaRPr lang="uk-UA" b="1" dirty="0">
            <a:solidFill>
              <a:schemeClr val="tx1"/>
            </a:solidFill>
          </a:endParaRPr>
        </a:p>
      </dgm:t>
    </dgm:pt>
    <dgm:pt modelId="{4D4004DA-00F4-41E3-B50E-0C99CFC5B132}" type="parTrans" cxnId="{FF9D69F0-EAC0-40E3-A275-8E0129BE792C}">
      <dgm:prSet/>
      <dgm:spPr/>
      <dgm:t>
        <a:bodyPr/>
        <a:lstStyle/>
        <a:p>
          <a:endParaRPr lang="uk-UA"/>
        </a:p>
      </dgm:t>
    </dgm:pt>
    <dgm:pt modelId="{9DBEF05A-F835-40FF-8450-0604E1F28D53}" type="sibTrans" cxnId="{FF9D69F0-EAC0-40E3-A275-8E0129BE792C}">
      <dgm:prSet/>
      <dgm:spPr/>
      <dgm:t>
        <a:bodyPr/>
        <a:lstStyle/>
        <a:p>
          <a:endParaRPr lang="uk-UA"/>
        </a:p>
      </dgm:t>
    </dgm:pt>
    <dgm:pt modelId="{8510762E-3890-4B33-8E14-CD75A3258ACB}" type="pres">
      <dgm:prSet presAssocID="{9B88D5F9-A75B-42B0-A405-EC26470BCE9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38EE4DB4-E8AC-4616-A35D-C07AFF21922A}" type="pres">
      <dgm:prSet presAssocID="{F3E440C9-CB89-400D-92C3-CB4893B5C06A}" presName="node" presStyleLbl="node1" presStyleIdx="0" presStyleCnt="5" custScaleX="121301" custLinFactNeighborX="-5866" custLinFactNeighborY="399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5540570-F4D5-4CA3-8D27-45695BE01B0D}" type="pres">
      <dgm:prSet presAssocID="{98807A3C-829E-448B-AD5A-BC486F133FC1}" presName="sibTrans" presStyleCnt="0"/>
      <dgm:spPr/>
    </dgm:pt>
    <dgm:pt modelId="{37790F00-604F-4D86-B6CA-3A4AD3265024}" type="pres">
      <dgm:prSet presAssocID="{7FA544AB-D31F-41B6-9853-3DE6796A9032}" presName="node" presStyleLbl="node1" presStyleIdx="1" presStyleCnt="5" custScaleX="12374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3660AFD-5FF5-4ABF-9CCA-A8BD3DC15A0B}" type="pres">
      <dgm:prSet presAssocID="{0F9F31FC-8C33-4F27-80E0-3D27C22F77B5}" presName="sibTrans" presStyleCnt="0"/>
      <dgm:spPr/>
    </dgm:pt>
    <dgm:pt modelId="{1C5E70CC-DC8A-45DD-B7CC-46DE802BF8C8}" type="pres">
      <dgm:prSet presAssocID="{5F05ADAC-C49B-4693-9978-B42A5522AC67}" presName="node" presStyleLbl="node1" presStyleIdx="2" presStyleCnt="5" custScaleX="123515" custLinFactNeighborX="-9135" custLinFactNeighborY="-422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04E7E46-4267-4632-939B-F204B0E67E3E}" type="pres">
      <dgm:prSet presAssocID="{24D35A9C-589F-442A-B5B0-0C189583BBFB}" presName="sibTrans" presStyleCnt="0"/>
      <dgm:spPr/>
    </dgm:pt>
    <dgm:pt modelId="{6652017E-8869-4D6A-BDAB-B8822DDE05AF}" type="pres">
      <dgm:prSet presAssocID="{F4B3E96B-7750-47FA-BC2E-8C5CEE383C65}" presName="node" presStyleLbl="node1" presStyleIdx="3" presStyleCnt="5" custScaleX="120000" custLinFactNeighborX="2503" custLinFactNeighborY="-422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FB94E11-F21C-49F8-9883-CF3277381865}" type="pres">
      <dgm:prSet presAssocID="{1912E19B-A8AC-48BC-9DDC-A7CF1DF40FF4}" presName="sibTrans" presStyleCnt="0"/>
      <dgm:spPr/>
    </dgm:pt>
    <dgm:pt modelId="{C5B98542-2D74-4FB1-A0A3-B28FD9AA1298}" type="pres">
      <dgm:prSet presAssocID="{488C0374-25AD-4941-89B8-D2612C3BFE45}" presName="node" presStyleLbl="node1" presStyleIdx="4" presStyleCnt="5" custScaleX="11862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5D44EA9B-EF5C-42C3-B35A-F72740A45870}" type="presOf" srcId="{7FA544AB-D31F-41B6-9853-3DE6796A9032}" destId="{37790F00-604F-4D86-B6CA-3A4AD3265024}" srcOrd="0" destOrd="0" presId="urn:microsoft.com/office/officeart/2005/8/layout/default"/>
    <dgm:cxn modelId="{199AD8A8-D7DE-48EF-81EA-A5DB1AC9C136}" type="presOf" srcId="{9B88D5F9-A75B-42B0-A405-EC26470BCE95}" destId="{8510762E-3890-4B33-8E14-CD75A3258ACB}" srcOrd="0" destOrd="0" presId="urn:microsoft.com/office/officeart/2005/8/layout/default"/>
    <dgm:cxn modelId="{B00CD169-98F2-41B7-A747-8B672CD9BDF1}" type="presOf" srcId="{5F05ADAC-C49B-4693-9978-B42A5522AC67}" destId="{1C5E70CC-DC8A-45DD-B7CC-46DE802BF8C8}" srcOrd="0" destOrd="0" presId="urn:microsoft.com/office/officeart/2005/8/layout/default"/>
    <dgm:cxn modelId="{5CF57952-B673-423F-9528-CB27E37BFC3A}" type="presOf" srcId="{F3E440C9-CB89-400D-92C3-CB4893B5C06A}" destId="{38EE4DB4-E8AC-4616-A35D-C07AFF21922A}" srcOrd="0" destOrd="0" presId="urn:microsoft.com/office/officeart/2005/8/layout/default"/>
    <dgm:cxn modelId="{0E53CFDD-B81F-4F3E-834A-388AFA322F02}" type="presOf" srcId="{F4B3E96B-7750-47FA-BC2E-8C5CEE383C65}" destId="{6652017E-8869-4D6A-BDAB-B8822DDE05AF}" srcOrd="0" destOrd="0" presId="urn:microsoft.com/office/officeart/2005/8/layout/default"/>
    <dgm:cxn modelId="{5D6603D6-97F0-4E3E-8AD5-B776EB111173}" srcId="{9B88D5F9-A75B-42B0-A405-EC26470BCE95}" destId="{5F05ADAC-C49B-4693-9978-B42A5522AC67}" srcOrd="2" destOrd="0" parTransId="{917C204E-BA25-46FC-88A6-3B99C6B4202D}" sibTransId="{24D35A9C-589F-442A-B5B0-0C189583BBFB}"/>
    <dgm:cxn modelId="{CC3F1333-C17F-462B-953B-17C1EBFBE5D4}" srcId="{9B88D5F9-A75B-42B0-A405-EC26470BCE95}" destId="{F4B3E96B-7750-47FA-BC2E-8C5CEE383C65}" srcOrd="3" destOrd="0" parTransId="{38E57A29-C444-4F2C-8CCF-05B4B5339FE0}" sibTransId="{1912E19B-A8AC-48BC-9DDC-A7CF1DF40FF4}"/>
    <dgm:cxn modelId="{84D429DC-1481-4B0A-8422-FC2B0E1E9015}" type="presOf" srcId="{488C0374-25AD-4941-89B8-D2612C3BFE45}" destId="{C5B98542-2D74-4FB1-A0A3-B28FD9AA1298}" srcOrd="0" destOrd="0" presId="urn:microsoft.com/office/officeart/2005/8/layout/default"/>
    <dgm:cxn modelId="{B814CADF-3F7A-49C0-9925-27E9D9C20F54}" srcId="{9B88D5F9-A75B-42B0-A405-EC26470BCE95}" destId="{F3E440C9-CB89-400D-92C3-CB4893B5C06A}" srcOrd="0" destOrd="0" parTransId="{D384CA17-8004-4F11-9042-CAF31EAA9BC7}" sibTransId="{98807A3C-829E-448B-AD5A-BC486F133FC1}"/>
    <dgm:cxn modelId="{FF9D69F0-EAC0-40E3-A275-8E0129BE792C}" srcId="{9B88D5F9-A75B-42B0-A405-EC26470BCE95}" destId="{488C0374-25AD-4941-89B8-D2612C3BFE45}" srcOrd="4" destOrd="0" parTransId="{4D4004DA-00F4-41E3-B50E-0C99CFC5B132}" sibTransId="{9DBEF05A-F835-40FF-8450-0604E1F28D53}"/>
    <dgm:cxn modelId="{6F7FDB93-68CA-418C-98BF-79B26C61C660}" srcId="{9B88D5F9-A75B-42B0-A405-EC26470BCE95}" destId="{7FA544AB-D31F-41B6-9853-3DE6796A9032}" srcOrd="1" destOrd="0" parTransId="{8F413989-B340-4B6C-9EDD-9A1296143D56}" sibTransId="{0F9F31FC-8C33-4F27-80E0-3D27C22F77B5}"/>
    <dgm:cxn modelId="{67DA9073-D22B-48F1-9E65-706B6E1EE8BD}" type="presParOf" srcId="{8510762E-3890-4B33-8E14-CD75A3258ACB}" destId="{38EE4DB4-E8AC-4616-A35D-C07AFF21922A}" srcOrd="0" destOrd="0" presId="urn:microsoft.com/office/officeart/2005/8/layout/default"/>
    <dgm:cxn modelId="{7E0C18C9-04E5-4F84-B9E1-989C7E73AEC4}" type="presParOf" srcId="{8510762E-3890-4B33-8E14-CD75A3258ACB}" destId="{45540570-F4D5-4CA3-8D27-45695BE01B0D}" srcOrd="1" destOrd="0" presId="urn:microsoft.com/office/officeart/2005/8/layout/default"/>
    <dgm:cxn modelId="{205786C5-D7F5-4BE3-91AB-D00FECC3B68D}" type="presParOf" srcId="{8510762E-3890-4B33-8E14-CD75A3258ACB}" destId="{37790F00-604F-4D86-B6CA-3A4AD3265024}" srcOrd="2" destOrd="0" presId="urn:microsoft.com/office/officeart/2005/8/layout/default"/>
    <dgm:cxn modelId="{B78B9BDA-F1A1-4251-8F26-F3053D4A2CB4}" type="presParOf" srcId="{8510762E-3890-4B33-8E14-CD75A3258ACB}" destId="{B3660AFD-5FF5-4ABF-9CCA-A8BD3DC15A0B}" srcOrd="3" destOrd="0" presId="urn:microsoft.com/office/officeart/2005/8/layout/default"/>
    <dgm:cxn modelId="{8288A3B0-5B6F-4A68-8794-CAF871A5CC89}" type="presParOf" srcId="{8510762E-3890-4B33-8E14-CD75A3258ACB}" destId="{1C5E70CC-DC8A-45DD-B7CC-46DE802BF8C8}" srcOrd="4" destOrd="0" presId="urn:microsoft.com/office/officeart/2005/8/layout/default"/>
    <dgm:cxn modelId="{73E72B90-7D2D-461C-8B88-5666A00C6B82}" type="presParOf" srcId="{8510762E-3890-4B33-8E14-CD75A3258ACB}" destId="{F04E7E46-4267-4632-939B-F204B0E67E3E}" srcOrd="5" destOrd="0" presId="urn:microsoft.com/office/officeart/2005/8/layout/default"/>
    <dgm:cxn modelId="{93C312AE-1310-4F16-B96A-F83F5947C39A}" type="presParOf" srcId="{8510762E-3890-4B33-8E14-CD75A3258ACB}" destId="{6652017E-8869-4D6A-BDAB-B8822DDE05AF}" srcOrd="6" destOrd="0" presId="urn:microsoft.com/office/officeart/2005/8/layout/default"/>
    <dgm:cxn modelId="{0889107C-F10C-48F0-A184-82481DE613CB}" type="presParOf" srcId="{8510762E-3890-4B33-8E14-CD75A3258ACB}" destId="{7FB94E11-F21C-49F8-9883-CF3277381865}" srcOrd="7" destOrd="0" presId="urn:microsoft.com/office/officeart/2005/8/layout/default"/>
    <dgm:cxn modelId="{57A2EB2A-4358-4CFD-99D5-3B85C531229E}" type="presParOf" srcId="{8510762E-3890-4B33-8E14-CD75A3258ACB}" destId="{C5B98542-2D74-4FB1-A0A3-B28FD9AA1298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E372802-BF5B-4AE2-AB87-DDE867B1F54F}" type="doc">
      <dgm:prSet loTypeId="urn:microsoft.com/office/officeart/2005/8/layout/lProcess2" loCatId="list" qsTypeId="urn:microsoft.com/office/officeart/2005/8/quickstyle/simple1#4" qsCatId="simple" csTypeId="urn:microsoft.com/office/officeart/2005/8/colors/colorful5" csCatId="colorful" phldr="1"/>
      <dgm:spPr/>
      <dgm:t>
        <a:bodyPr/>
        <a:lstStyle/>
        <a:p>
          <a:endParaRPr lang="uk-UA"/>
        </a:p>
      </dgm:t>
    </dgm:pt>
    <dgm:pt modelId="{66451EAB-2067-4865-83D4-FFFB32EF48A3}">
      <dgm:prSet phldrT="[Текст]" phldr="1"/>
      <dgm:spPr/>
      <dgm:t>
        <a:bodyPr/>
        <a:lstStyle/>
        <a:p>
          <a:endParaRPr lang="uk-UA"/>
        </a:p>
      </dgm:t>
    </dgm:pt>
    <dgm:pt modelId="{F0BCE41E-7E65-4349-A424-3CA3171C3213}" type="parTrans" cxnId="{B9ACD8D7-926D-458B-938C-76E54876ED7C}">
      <dgm:prSet/>
      <dgm:spPr/>
      <dgm:t>
        <a:bodyPr/>
        <a:lstStyle/>
        <a:p>
          <a:endParaRPr lang="uk-UA"/>
        </a:p>
      </dgm:t>
    </dgm:pt>
    <dgm:pt modelId="{F5787C78-FB40-4E18-AA4C-DC5DB88ABE4D}" type="sibTrans" cxnId="{B9ACD8D7-926D-458B-938C-76E54876ED7C}">
      <dgm:prSet/>
      <dgm:spPr/>
      <dgm:t>
        <a:bodyPr/>
        <a:lstStyle/>
        <a:p>
          <a:endParaRPr lang="uk-UA"/>
        </a:p>
      </dgm:t>
    </dgm:pt>
    <dgm:pt modelId="{6DE48E09-22CD-4EB6-9B2B-21BC4EFCA6CB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400" b="1" dirty="0" smtClean="0"/>
            <a:t>креативність, </a:t>
          </a:r>
          <a:r>
            <a:rPr lang="uk-UA" sz="2400" b="1" dirty="0" err="1" smtClean="0"/>
            <a:t>інноваційність</a:t>
          </a:r>
          <a:endParaRPr lang="uk-UA" sz="2400" b="1" dirty="0" smtClean="0"/>
        </a:p>
        <a:p>
          <a:pPr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dirty="0"/>
        </a:p>
      </dgm:t>
    </dgm:pt>
    <dgm:pt modelId="{B0B123F0-C6E8-4B68-825D-7E5A6B2DDB6E}" type="parTrans" cxnId="{94629260-CC6F-4EA1-9A31-42226AA8E0B2}">
      <dgm:prSet/>
      <dgm:spPr/>
      <dgm:t>
        <a:bodyPr/>
        <a:lstStyle/>
        <a:p>
          <a:endParaRPr lang="uk-UA"/>
        </a:p>
      </dgm:t>
    </dgm:pt>
    <dgm:pt modelId="{9BD2C0B2-AF0A-485A-AC67-52CA6AE33013}" type="sibTrans" cxnId="{94629260-CC6F-4EA1-9A31-42226AA8E0B2}">
      <dgm:prSet/>
      <dgm:spPr/>
      <dgm:t>
        <a:bodyPr/>
        <a:lstStyle/>
        <a:p>
          <a:endParaRPr lang="uk-UA"/>
        </a:p>
      </dgm:t>
    </dgm:pt>
    <dgm:pt modelId="{98CCCFE4-2122-4776-B9DF-9373E2E65A6B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400" b="1" dirty="0" smtClean="0"/>
            <a:t>безперервність</a:t>
          </a:r>
        </a:p>
        <a:p>
          <a:pPr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200" dirty="0"/>
        </a:p>
      </dgm:t>
    </dgm:pt>
    <dgm:pt modelId="{34ED431F-96D7-4C05-B59B-16A5F0453575}" type="parTrans" cxnId="{5BFD246D-C72F-4233-9178-80408DAE23DF}">
      <dgm:prSet/>
      <dgm:spPr/>
      <dgm:t>
        <a:bodyPr/>
        <a:lstStyle/>
        <a:p>
          <a:endParaRPr lang="uk-UA"/>
        </a:p>
      </dgm:t>
    </dgm:pt>
    <dgm:pt modelId="{8AB54A33-FB04-42C4-90D8-8CFCC86EA6CE}" type="sibTrans" cxnId="{5BFD246D-C72F-4233-9178-80408DAE23DF}">
      <dgm:prSet/>
      <dgm:spPr/>
      <dgm:t>
        <a:bodyPr/>
        <a:lstStyle/>
        <a:p>
          <a:endParaRPr lang="uk-UA"/>
        </a:p>
      </dgm:t>
    </dgm:pt>
    <dgm:pt modelId="{A12EBFA1-076E-4FD4-B293-341AB0CBCE3E}">
      <dgm:prSet phldrT="[Текст]" phldr="1"/>
      <dgm:spPr/>
      <dgm:t>
        <a:bodyPr/>
        <a:lstStyle/>
        <a:p>
          <a:endParaRPr lang="uk-UA"/>
        </a:p>
      </dgm:t>
    </dgm:pt>
    <dgm:pt modelId="{22B811A1-FD01-4247-8EC3-8CCA10C1CBB3}" type="parTrans" cxnId="{34A7CE1E-722C-468A-99AA-D4D0C0CB05F5}">
      <dgm:prSet/>
      <dgm:spPr/>
      <dgm:t>
        <a:bodyPr/>
        <a:lstStyle/>
        <a:p>
          <a:endParaRPr lang="uk-UA"/>
        </a:p>
      </dgm:t>
    </dgm:pt>
    <dgm:pt modelId="{FFC2EADF-9D1B-43A4-8EF5-D8938D4FAD8A}" type="sibTrans" cxnId="{34A7CE1E-722C-468A-99AA-D4D0C0CB05F5}">
      <dgm:prSet/>
      <dgm:spPr/>
      <dgm:t>
        <a:bodyPr/>
        <a:lstStyle/>
        <a:p>
          <a:endParaRPr lang="uk-UA"/>
        </a:p>
      </dgm:t>
    </dgm:pt>
    <dgm:pt modelId="{4E5F1E52-13A6-4C3B-A2B3-3F33CAE1C2CD}">
      <dgm:prSet phldrT="[Текст]" phldr="1"/>
      <dgm:spPr/>
      <dgm:t>
        <a:bodyPr/>
        <a:lstStyle/>
        <a:p>
          <a:endParaRPr lang="uk-UA" dirty="0"/>
        </a:p>
      </dgm:t>
    </dgm:pt>
    <dgm:pt modelId="{1B99888F-D462-481E-9FE9-23FE8E7418F5}" type="parTrans" cxnId="{AA8AE953-1763-4E9A-8252-CF3991EBB09F}">
      <dgm:prSet/>
      <dgm:spPr/>
      <dgm:t>
        <a:bodyPr/>
        <a:lstStyle/>
        <a:p>
          <a:endParaRPr lang="uk-UA"/>
        </a:p>
      </dgm:t>
    </dgm:pt>
    <dgm:pt modelId="{0C89EFC4-4233-4DE4-91E4-451134647B9A}" type="sibTrans" cxnId="{AA8AE953-1763-4E9A-8252-CF3991EBB09F}">
      <dgm:prSet/>
      <dgm:spPr/>
      <dgm:t>
        <a:bodyPr/>
        <a:lstStyle/>
        <a:p>
          <a:endParaRPr lang="uk-UA"/>
        </a:p>
      </dgm:t>
    </dgm:pt>
    <dgm:pt modelId="{E4C0094D-8CBE-430E-8DEA-49EA70387040}">
      <dgm:prSet custT="1"/>
      <dgm:spPr/>
      <dgm:t>
        <a:bodyPr/>
        <a:lstStyle/>
        <a:p>
          <a:r>
            <a:rPr lang="uk-UA" sz="3200" b="1" dirty="0" smtClean="0"/>
            <a:t>холізм</a:t>
          </a:r>
          <a:endParaRPr lang="uk-UA" sz="3200" b="1" dirty="0"/>
        </a:p>
      </dgm:t>
    </dgm:pt>
    <dgm:pt modelId="{0BA9CC2B-4A25-4313-82D2-AA8A294D45FE}" type="parTrans" cxnId="{F1E8D70F-59B6-4193-B959-A0364282B319}">
      <dgm:prSet/>
      <dgm:spPr/>
      <dgm:t>
        <a:bodyPr/>
        <a:lstStyle/>
        <a:p>
          <a:endParaRPr lang="uk-UA"/>
        </a:p>
      </dgm:t>
    </dgm:pt>
    <dgm:pt modelId="{2B49B88B-F80F-4E3D-9D07-0D046BD35505}" type="sibTrans" cxnId="{F1E8D70F-59B6-4193-B959-A0364282B319}">
      <dgm:prSet/>
      <dgm:spPr/>
      <dgm:t>
        <a:bodyPr/>
        <a:lstStyle/>
        <a:p>
          <a:endParaRPr lang="uk-UA"/>
        </a:p>
      </dgm:t>
    </dgm:pt>
    <dgm:pt modelId="{BC26D123-1A53-492A-AD31-1809E07770CC}">
      <dgm:prSet custT="1"/>
      <dgm:spPr/>
      <dgm:t>
        <a:bodyPr/>
        <a:lstStyle/>
        <a:p>
          <a:r>
            <a:rPr lang="uk-UA" sz="2800" b="1" dirty="0" smtClean="0"/>
            <a:t>когерентність</a:t>
          </a:r>
          <a:endParaRPr lang="uk-UA" sz="2800" b="1" dirty="0"/>
        </a:p>
      </dgm:t>
    </dgm:pt>
    <dgm:pt modelId="{115B8534-C6FD-4C60-B156-315EAA3FCCCA}" type="parTrans" cxnId="{678ACDD0-8BF6-41BF-8E68-0D26F664D3D0}">
      <dgm:prSet/>
      <dgm:spPr/>
      <dgm:t>
        <a:bodyPr/>
        <a:lstStyle/>
        <a:p>
          <a:endParaRPr lang="uk-UA"/>
        </a:p>
      </dgm:t>
    </dgm:pt>
    <dgm:pt modelId="{73C9872D-F5AB-4DD7-AFEA-A09B6E856ADE}" type="sibTrans" cxnId="{678ACDD0-8BF6-41BF-8E68-0D26F664D3D0}">
      <dgm:prSet/>
      <dgm:spPr/>
      <dgm:t>
        <a:bodyPr/>
        <a:lstStyle/>
        <a:p>
          <a:endParaRPr lang="uk-UA"/>
        </a:p>
      </dgm:t>
    </dgm:pt>
    <dgm:pt modelId="{FE68FC0A-A755-47D0-8C70-7BB4A82257BD}">
      <dgm:prSet custT="1"/>
      <dgm:spPr/>
      <dgm:t>
        <a:bodyPr/>
        <a:lstStyle/>
        <a:p>
          <a:r>
            <a:rPr lang="uk-UA" sz="2400" b="1" dirty="0" smtClean="0"/>
            <a:t>активізація пізнавальної діяльності </a:t>
          </a:r>
          <a:endParaRPr lang="uk-UA" sz="2400" b="1" dirty="0"/>
        </a:p>
      </dgm:t>
    </dgm:pt>
    <dgm:pt modelId="{78F81BB4-7AC3-46C1-9DB6-AE365064CEB3}" type="parTrans" cxnId="{9C828F01-B545-4E7D-B011-9685B5580565}">
      <dgm:prSet/>
      <dgm:spPr/>
      <dgm:t>
        <a:bodyPr/>
        <a:lstStyle/>
        <a:p>
          <a:endParaRPr lang="uk-UA"/>
        </a:p>
      </dgm:t>
    </dgm:pt>
    <dgm:pt modelId="{5207943E-C663-42D8-8987-E13595085835}" type="sibTrans" cxnId="{9C828F01-B545-4E7D-B011-9685B5580565}">
      <dgm:prSet/>
      <dgm:spPr/>
      <dgm:t>
        <a:bodyPr/>
        <a:lstStyle/>
        <a:p>
          <a:endParaRPr lang="uk-UA"/>
        </a:p>
      </dgm:t>
    </dgm:pt>
    <dgm:pt modelId="{F21AD7F8-88E3-412C-9D07-A96891483960}">
      <dgm:prSet custT="1"/>
      <dgm:spPr/>
      <dgm:t>
        <a:bodyPr/>
        <a:lstStyle/>
        <a:p>
          <a:r>
            <a:rPr lang="uk-UA" sz="2800" b="1" dirty="0" smtClean="0"/>
            <a:t>достовірність</a:t>
          </a:r>
          <a:endParaRPr lang="uk-UA" sz="2800" b="1" dirty="0"/>
        </a:p>
      </dgm:t>
    </dgm:pt>
    <dgm:pt modelId="{7C3A0915-286F-4BBD-90C6-F86CF6017B63}" type="parTrans" cxnId="{051941CF-A9A4-4048-8C74-B02BACE73644}">
      <dgm:prSet/>
      <dgm:spPr/>
      <dgm:t>
        <a:bodyPr/>
        <a:lstStyle/>
        <a:p>
          <a:endParaRPr lang="uk-UA"/>
        </a:p>
      </dgm:t>
    </dgm:pt>
    <dgm:pt modelId="{9D51097E-7980-4B92-BB1D-9F0B209E84EA}" type="sibTrans" cxnId="{051941CF-A9A4-4048-8C74-B02BACE73644}">
      <dgm:prSet/>
      <dgm:spPr/>
      <dgm:t>
        <a:bodyPr/>
        <a:lstStyle/>
        <a:p>
          <a:endParaRPr lang="uk-UA"/>
        </a:p>
      </dgm:t>
    </dgm:pt>
    <dgm:pt modelId="{05C743E5-45B1-42AD-B9F2-EC1ED88D4F74}">
      <dgm:prSet custT="1"/>
      <dgm:spPr/>
      <dgm:t>
        <a:bodyPr/>
        <a:lstStyle/>
        <a:p>
          <a:r>
            <a:rPr lang="uk-UA" sz="2400" b="1" dirty="0" smtClean="0"/>
            <a:t>пошук ефективних технологій</a:t>
          </a:r>
          <a:endParaRPr lang="uk-UA" sz="2400" b="1" dirty="0"/>
        </a:p>
      </dgm:t>
    </dgm:pt>
    <dgm:pt modelId="{B885176E-F88E-4FD9-A3CE-B277F6B62C35}" type="parTrans" cxnId="{431986BE-8273-41BD-9B63-46E2111968FE}">
      <dgm:prSet/>
      <dgm:spPr/>
      <dgm:t>
        <a:bodyPr/>
        <a:lstStyle/>
        <a:p>
          <a:endParaRPr lang="uk-UA"/>
        </a:p>
      </dgm:t>
    </dgm:pt>
    <dgm:pt modelId="{89E0647E-9D9B-431B-8BC2-38ED7F324FCD}" type="sibTrans" cxnId="{431986BE-8273-41BD-9B63-46E2111968FE}">
      <dgm:prSet/>
      <dgm:spPr/>
      <dgm:t>
        <a:bodyPr/>
        <a:lstStyle/>
        <a:p>
          <a:endParaRPr lang="uk-UA"/>
        </a:p>
      </dgm:t>
    </dgm:pt>
    <dgm:pt modelId="{5261560C-2BF8-4929-9B56-6DF68195A547}">
      <dgm:prSet custT="1"/>
      <dgm:spPr/>
      <dgm:t>
        <a:bodyPr/>
        <a:lstStyle/>
        <a:p>
          <a:r>
            <a:rPr lang="uk-UA" sz="2400" b="1" dirty="0" err="1" smtClean="0"/>
            <a:t>інтегративність</a:t>
          </a:r>
          <a:endParaRPr lang="uk-UA" sz="2400" b="1" dirty="0"/>
        </a:p>
      </dgm:t>
    </dgm:pt>
    <dgm:pt modelId="{0A1C5C6F-6D67-4ABD-BE9A-25093D8496CD}" type="parTrans" cxnId="{481AE084-027F-42CA-8739-4D4CAA914A01}">
      <dgm:prSet/>
      <dgm:spPr/>
      <dgm:t>
        <a:bodyPr/>
        <a:lstStyle/>
        <a:p>
          <a:endParaRPr lang="uk-UA"/>
        </a:p>
      </dgm:t>
    </dgm:pt>
    <dgm:pt modelId="{68963DAC-1051-4395-A22B-059BC25AEE73}" type="sibTrans" cxnId="{481AE084-027F-42CA-8739-4D4CAA914A01}">
      <dgm:prSet/>
      <dgm:spPr/>
      <dgm:t>
        <a:bodyPr/>
        <a:lstStyle/>
        <a:p>
          <a:endParaRPr lang="uk-UA"/>
        </a:p>
      </dgm:t>
    </dgm:pt>
    <dgm:pt modelId="{91770DAC-8167-4811-B2C8-42A2CBE5822A}" type="pres">
      <dgm:prSet presAssocID="{0E372802-BF5B-4AE2-AB87-DDE867B1F54F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8028DC70-3A96-43B9-9005-9E979E71A110}" type="pres">
      <dgm:prSet presAssocID="{66451EAB-2067-4865-83D4-FFFB32EF48A3}" presName="compNode" presStyleCnt="0"/>
      <dgm:spPr/>
    </dgm:pt>
    <dgm:pt modelId="{985D027B-BB08-443D-BCAF-715B998B9E03}" type="pres">
      <dgm:prSet presAssocID="{66451EAB-2067-4865-83D4-FFFB32EF48A3}" presName="aNode" presStyleLbl="bgShp" presStyleIdx="0" presStyleCnt="3"/>
      <dgm:spPr/>
      <dgm:t>
        <a:bodyPr/>
        <a:lstStyle/>
        <a:p>
          <a:endParaRPr lang="uk-UA"/>
        </a:p>
      </dgm:t>
    </dgm:pt>
    <dgm:pt modelId="{C0D4EC19-6099-451B-86A0-DE335992ABFB}" type="pres">
      <dgm:prSet presAssocID="{66451EAB-2067-4865-83D4-FFFB32EF48A3}" presName="textNode" presStyleLbl="bgShp" presStyleIdx="0" presStyleCnt="3"/>
      <dgm:spPr/>
      <dgm:t>
        <a:bodyPr/>
        <a:lstStyle/>
        <a:p>
          <a:endParaRPr lang="uk-UA"/>
        </a:p>
      </dgm:t>
    </dgm:pt>
    <dgm:pt modelId="{0192EF86-101B-4964-8908-BD025802B0C8}" type="pres">
      <dgm:prSet presAssocID="{66451EAB-2067-4865-83D4-FFFB32EF48A3}" presName="compChildNode" presStyleCnt="0"/>
      <dgm:spPr/>
    </dgm:pt>
    <dgm:pt modelId="{B4182313-7360-4737-9149-EB6CFA1A08B8}" type="pres">
      <dgm:prSet presAssocID="{66451EAB-2067-4865-83D4-FFFB32EF48A3}" presName="theInnerList" presStyleCnt="0"/>
      <dgm:spPr/>
    </dgm:pt>
    <dgm:pt modelId="{A7AA465C-6036-499C-8118-5F3BE7686579}" type="pres">
      <dgm:prSet presAssocID="{6DE48E09-22CD-4EB6-9B2B-21BC4EFCA6CB}" presName="child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AC84142A-B1BB-4278-BC0C-E9695C86A8B0}" type="pres">
      <dgm:prSet presAssocID="{6DE48E09-22CD-4EB6-9B2B-21BC4EFCA6CB}" presName="aSpace2" presStyleCnt="0"/>
      <dgm:spPr/>
    </dgm:pt>
    <dgm:pt modelId="{E599F6D7-5A07-4155-B281-6532491B3FB7}" type="pres">
      <dgm:prSet presAssocID="{98CCCFE4-2122-4776-B9DF-9373E2E65A6B}" presName="child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BCF94CD-2038-40B3-AA8D-156C8FE7C58F}" type="pres">
      <dgm:prSet presAssocID="{66451EAB-2067-4865-83D4-FFFB32EF48A3}" presName="aSpace" presStyleCnt="0"/>
      <dgm:spPr/>
    </dgm:pt>
    <dgm:pt modelId="{4AEA1F8C-BD55-495B-A857-265EBA69D6C3}" type="pres">
      <dgm:prSet presAssocID="{A12EBFA1-076E-4FD4-B293-341AB0CBCE3E}" presName="compNode" presStyleCnt="0"/>
      <dgm:spPr/>
    </dgm:pt>
    <dgm:pt modelId="{1CDAC2C1-79C0-4837-BF27-426127BDA8F3}" type="pres">
      <dgm:prSet presAssocID="{A12EBFA1-076E-4FD4-B293-341AB0CBCE3E}" presName="aNode" presStyleLbl="bgShp" presStyleIdx="1" presStyleCnt="3"/>
      <dgm:spPr/>
      <dgm:t>
        <a:bodyPr/>
        <a:lstStyle/>
        <a:p>
          <a:endParaRPr lang="uk-UA"/>
        </a:p>
      </dgm:t>
    </dgm:pt>
    <dgm:pt modelId="{E7D9C491-0B54-4FEA-96EE-79EB563DA032}" type="pres">
      <dgm:prSet presAssocID="{A12EBFA1-076E-4FD4-B293-341AB0CBCE3E}" presName="textNode" presStyleLbl="bgShp" presStyleIdx="1" presStyleCnt="3"/>
      <dgm:spPr/>
      <dgm:t>
        <a:bodyPr/>
        <a:lstStyle/>
        <a:p>
          <a:endParaRPr lang="uk-UA"/>
        </a:p>
      </dgm:t>
    </dgm:pt>
    <dgm:pt modelId="{6668C3D5-FEAC-41F0-A7C0-ED65B8917591}" type="pres">
      <dgm:prSet presAssocID="{A12EBFA1-076E-4FD4-B293-341AB0CBCE3E}" presName="compChildNode" presStyleCnt="0"/>
      <dgm:spPr/>
    </dgm:pt>
    <dgm:pt modelId="{7D9D0E45-B59A-43A3-938B-C4136C31F750}" type="pres">
      <dgm:prSet presAssocID="{A12EBFA1-076E-4FD4-B293-341AB0CBCE3E}" presName="theInnerList" presStyleCnt="0"/>
      <dgm:spPr/>
    </dgm:pt>
    <dgm:pt modelId="{B41A797B-6433-4988-902B-21BF9FB495FF}" type="pres">
      <dgm:prSet presAssocID="{E4C0094D-8CBE-430E-8DEA-49EA70387040}" presName="child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0EE32E1-3079-445C-98D8-06AD2BFD1D69}" type="pres">
      <dgm:prSet presAssocID="{E4C0094D-8CBE-430E-8DEA-49EA70387040}" presName="aSpace2" presStyleCnt="0"/>
      <dgm:spPr/>
    </dgm:pt>
    <dgm:pt modelId="{0A904272-47BB-4FA6-BFE1-9CA0D34168B6}" type="pres">
      <dgm:prSet presAssocID="{05C743E5-45B1-42AD-B9F2-EC1ED88D4F74}" presName="child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CB8B661-71A2-437B-998B-F31259530B3C}" type="pres">
      <dgm:prSet presAssocID="{05C743E5-45B1-42AD-B9F2-EC1ED88D4F74}" presName="aSpace2" presStyleCnt="0"/>
      <dgm:spPr/>
    </dgm:pt>
    <dgm:pt modelId="{68889B5C-D587-4731-8290-3998F80BF396}" type="pres">
      <dgm:prSet presAssocID="{FE68FC0A-A755-47D0-8C70-7BB4A82257BD}" presName="child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1C27DF1-F6CF-4CD8-8538-2C2AE0180B24}" type="pres">
      <dgm:prSet presAssocID="{A12EBFA1-076E-4FD4-B293-341AB0CBCE3E}" presName="aSpace" presStyleCnt="0"/>
      <dgm:spPr/>
    </dgm:pt>
    <dgm:pt modelId="{3B3D75C4-CB2D-42C9-B5FE-A3BBAA275EBC}" type="pres">
      <dgm:prSet presAssocID="{4E5F1E52-13A6-4C3B-A2B3-3F33CAE1C2CD}" presName="compNode" presStyleCnt="0"/>
      <dgm:spPr/>
    </dgm:pt>
    <dgm:pt modelId="{21E039F8-6942-4E78-84E6-77AD0C54AEBF}" type="pres">
      <dgm:prSet presAssocID="{4E5F1E52-13A6-4C3B-A2B3-3F33CAE1C2CD}" presName="aNode" presStyleLbl="bgShp" presStyleIdx="2" presStyleCnt="3"/>
      <dgm:spPr/>
      <dgm:t>
        <a:bodyPr/>
        <a:lstStyle/>
        <a:p>
          <a:endParaRPr lang="uk-UA"/>
        </a:p>
      </dgm:t>
    </dgm:pt>
    <dgm:pt modelId="{AEB7F6C4-B6B1-4FC2-BBD6-D16BA7611F6C}" type="pres">
      <dgm:prSet presAssocID="{4E5F1E52-13A6-4C3B-A2B3-3F33CAE1C2CD}" presName="textNode" presStyleLbl="bgShp" presStyleIdx="2" presStyleCnt="3"/>
      <dgm:spPr/>
      <dgm:t>
        <a:bodyPr/>
        <a:lstStyle/>
        <a:p>
          <a:endParaRPr lang="uk-UA"/>
        </a:p>
      </dgm:t>
    </dgm:pt>
    <dgm:pt modelId="{16CE4720-4155-409D-A693-396E36ABDEAF}" type="pres">
      <dgm:prSet presAssocID="{4E5F1E52-13A6-4C3B-A2B3-3F33CAE1C2CD}" presName="compChildNode" presStyleCnt="0"/>
      <dgm:spPr/>
    </dgm:pt>
    <dgm:pt modelId="{001D407E-77F4-4288-859D-2EC476432D21}" type="pres">
      <dgm:prSet presAssocID="{4E5F1E52-13A6-4C3B-A2B3-3F33CAE1C2CD}" presName="theInnerList" presStyleCnt="0"/>
      <dgm:spPr/>
    </dgm:pt>
    <dgm:pt modelId="{0CF9BD4A-6FEC-4C91-A266-F993CCFDD3F6}" type="pres">
      <dgm:prSet presAssocID="{BC26D123-1A53-492A-AD31-1809E07770CC}" presName="child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150C392-1482-4FB1-AD60-891646267254}" type="pres">
      <dgm:prSet presAssocID="{BC26D123-1A53-492A-AD31-1809E07770CC}" presName="aSpace2" presStyleCnt="0"/>
      <dgm:spPr/>
    </dgm:pt>
    <dgm:pt modelId="{9898AB0A-DA31-4EA2-AF76-43B4E8B96CB0}" type="pres">
      <dgm:prSet presAssocID="{5261560C-2BF8-4929-9B56-6DF68195A547}" presName="child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0CF8A5C-D719-4027-A660-FBEF3AE1E196}" type="pres">
      <dgm:prSet presAssocID="{5261560C-2BF8-4929-9B56-6DF68195A547}" presName="aSpace2" presStyleCnt="0"/>
      <dgm:spPr/>
    </dgm:pt>
    <dgm:pt modelId="{E1FAC847-DAA7-49CE-A91D-4E7594171F1E}" type="pres">
      <dgm:prSet presAssocID="{F21AD7F8-88E3-412C-9D07-A96891483960}" presName="child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7893746F-56A1-4825-AEA5-DA63F6510844}" type="presOf" srcId="{4E5F1E52-13A6-4C3B-A2B3-3F33CAE1C2CD}" destId="{AEB7F6C4-B6B1-4FC2-BBD6-D16BA7611F6C}" srcOrd="1" destOrd="0" presId="urn:microsoft.com/office/officeart/2005/8/layout/lProcess2"/>
    <dgm:cxn modelId="{051941CF-A9A4-4048-8C74-B02BACE73644}" srcId="{4E5F1E52-13A6-4C3B-A2B3-3F33CAE1C2CD}" destId="{F21AD7F8-88E3-412C-9D07-A96891483960}" srcOrd="2" destOrd="0" parTransId="{7C3A0915-286F-4BBD-90C6-F86CF6017B63}" sibTransId="{9D51097E-7980-4B92-BB1D-9F0B209E84EA}"/>
    <dgm:cxn modelId="{B8F3DBBB-4C9C-4107-92F0-60EC394DD44C}" type="presOf" srcId="{F21AD7F8-88E3-412C-9D07-A96891483960}" destId="{E1FAC847-DAA7-49CE-A91D-4E7594171F1E}" srcOrd="0" destOrd="0" presId="urn:microsoft.com/office/officeart/2005/8/layout/lProcess2"/>
    <dgm:cxn modelId="{EF6F66F7-5A33-43A2-9F40-8D12D49AEF7D}" type="presOf" srcId="{5261560C-2BF8-4929-9B56-6DF68195A547}" destId="{9898AB0A-DA31-4EA2-AF76-43B4E8B96CB0}" srcOrd="0" destOrd="0" presId="urn:microsoft.com/office/officeart/2005/8/layout/lProcess2"/>
    <dgm:cxn modelId="{481AE084-027F-42CA-8739-4D4CAA914A01}" srcId="{4E5F1E52-13A6-4C3B-A2B3-3F33CAE1C2CD}" destId="{5261560C-2BF8-4929-9B56-6DF68195A547}" srcOrd="1" destOrd="0" parTransId="{0A1C5C6F-6D67-4ABD-BE9A-25093D8496CD}" sibTransId="{68963DAC-1051-4395-A22B-059BC25AEE73}"/>
    <dgm:cxn modelId="{BA3B6437-3811-4848-B8D3-D19C47EFD83E}" type="presOf" srcId="{A12EBFA1-076E-4FD4-B293-341AB0CBCE3E}" destId="{E7D9C491-0B54-4FEA-96EE-79EB563DA032}" srcOrd="1" destOrd="0" presId="urn:microsoft.com/office/officeart/2005/8/layout/lProcess2"/>
    <dgm:cxn modelId="{3141731E-4AFF-4907-87C7-1BB72BB39395}" type="presOf" srcId="{FE68FC0A-A755-47D0-8C70-7BB4A82257BD}" destId="{68889B5C-D587-4731-8290-3998F80BF396}" srcOrd="0" destOrd="0" presId="urn:microsoft.com/office/officeart/2005/8/layout/lProcess2"/>
    <dgm:cxn modelId="{9763F67C-8560-42E5-8345-FAADFEF2C2A2}" type="presOf" srcId="{6DE48E09-22CD-4EB6-9B2B-21BC4EFCA6CB}" destId="{A7AA465C-6036-499C-8118-5F3BE7686579}" srcOrd="0" destOrd="0" presId="urn:microsoft.com/office/officeart/2005/8/layout/lProcess2"/>
    <dgm:cxn modelId="{BDCBDFFD-5010-4B9F-88CF-4A14211F66DB}" type="presOf" srcId="{BC26D123-1A53-492A-AD31-1809E07770CC}" destId="{0CF9BD4A-6FEC-4C91-A266-F993CCFDD3F6}" srcOrd="0" destOrd="0" presId="urn:microsoft.com/office/officeart/2005/8/layout/lProcess2"/>
    <dgm:cxn modelId="{5BFD246D-C72F-4233-9178-80408DAE23DF}" srcId="{66451EAB-2067-4865-83D4-FFFB32EF48A3}" destId="{98CCCFE4-2122-4776-B9DF-9373E2E65A6B}" srcOrd="1" destOrd="0" parTransId="{34ED431F-96D7-4C05-B59B-16A5F0453575}" sibTransId="{8AB54A33-FB04-42C4-90D8-8CFCC86EA6CE}"/>
    <dgm:cxn modelId="{115F87C8-15CC-4491-BCCE-58B490842DC1}" type="presOf" srcId="{4E5F1E52-13A6-4C3B-A2B3-3F33CAE1C2CD}" destId="{21E039F8-6942-4E78-84E6-77AD0C54AEBF}" srcOrd="0" destOrd="0" presId="urn:microsoft.com/office/officeart/2005/8/layout/lProcess2"/>
    <dgm:cxn modelId="{94629260-CC6F-4EA1-9A31-42226AA8E0B2}" srcId="{66451EAB-2067-4865-83D4-FFFB32EF48A3}" destId="{6DE48E09-22CD-4EB6-9B2B-21BC4EFCA6CB}" srcOrd="0" destOrd="0" parTransId="{B0B123F0-C6E8-4B68-825D-7E5A6B2DDB6E}" sibTransId="{9BD2C0B2-AF0A-485A-AC67-52CA6AE33013}"/>
    <dgm:cxn modelId="{DCEAF28B-1657-44A7-BF27-506A3CDCB7FA}" type="presOf" srcId="{66451EAB-2067-4865-83D4-FFFB32EF48A3}" destId="{985D027B-BB08-443D-BCAF-715B998B9E03}" srcOrd="0" destOrd="0" presId="urn:microsoft.com/office/officeart/2005/8/layout/lProcess2"/>
    <dgm:cxn modelId="{3AC6561A-8051-40BF-AE71-C83ECC900DD1}" type="presOf" srcId="{66451EAB-2067-4865-83D4-FFFB32EF48A3}" destId="{C0D4EC19-6099-451B-86A0-DE335992ABFB}" srcOrd="1" destOrd="0" presId="urn:microsoft.com/office/officeart/2005/8/layout/lProcess2"/>
    <dgm:cxn modelId="{34A7CE1E-722C-468A-99AA-D4D0C0CB05F5}" srcId="{0E372802-BF5B-4AE2-AB87-DDE867B1F54F}" destId="{A12EBFA1-076E-4FD4-B293-341AB0CBCE3E}" srcOrd="1" destOrd="0" parTransId="{22B811A1-FD01-4247-8EC3-8CCA10C1CBB3}" sibTransId="{FFC2EADF-9D1B-43A4-8EF5-D8938D4FAD8A}"/>
    <dgm:cxn modelId="{9C828F01-B545-4E7D-B011-9685B5580565}" srcId="{A12EBFA1-076E-4FD4-B293-341AB0CBCE3E}" destId="{FE68FC0A-A755-47D0-8C70-7BB4A82257BD}" srcOrd="2" destOrd="0" parTransId="{78F81BB4-7AC3-46C1-9DB6-AE365064CEB3}" sibTransId="{5207943E-C663-42D8-8987-E13595085835}"/>
    <dgm:cxn modelId="{0E0FF306-7419-49BF-B43D-3B95175A372B}" type="presOf" srcId="{98CCCFE4-2122-4776-B9DF-9373E2E65A6B}" destId="{E599F6D7-5A07-4155-B281-6532491B3FB7}" srcOrd="0" destOrd="0" presId="urn:microsoft.com/office/officeart/2005/8/layout/lProcess2"/>
    <dgm:cxn modelId="{3A21F8CC-F9BB-4CEE-B47A-4FD89F4A775C}" type="presOf" srcId="{A12EBFA1-076E-4FD4-B293-341AB0CBCE3E}" destId="{1CDAC2C1-79C0-4837-BF27-426127BDA8F3}" srcOrd="0" destOrd="0" presId="urn:microsoft.com/office/officeart/2005/8/layout/lProcess2"/>
    <dgm:cxn modelId="{B9ACD8D7-926D-458B-938C-76E54876ED7C}" srcId="{0E372802-BF5B-4AE2-AB87-DDE867B1F54F}" destId="{66451EAB-2067-4865-83D4-FFFB32EF48A3}" srcOrd="0" destOrd="0" parTransId="{F0BCE41E-7E65-4349-A424-3CA3171C3213}" sibTransId="{F5787C78-FB40-4E18-AA4C-DC5DB88ABE4D}"/>
    <dgm:cxn modelId="{678ACDD0-8BF6-41BF-8E68-0D26F664D3D0}" srcId="{4E5F1E52-13A6-4C3B-A2B3-3F33CAE1C2CD}" destId="{BC26D123-1A53-492A-AD31-1809E07770CC}" srcOrd="0" destOrd="0" parTransId="{115B8534-C6FD-4C60-B156-315EAA3FCCCA}" sibTransId="{73C9872D-F5AB-4DD7-AFEA-A09B6E856ADE}"/>
    <dgm:cxn modelId="{B2FA89A4-A952-4731-994B-E25B8148515D}" type="presOf" srcId="{0E372802-BF5B-4AE2-AB87-DDE867B1F54F}" destId="{91770DAC-8167-4811-B2C8-42A2CBE5822A}" srcOrd="0" destOrd="0" presId="urn:microsoft.com/office/officeart/2005/8/layout/lProcess2"/>
    <dgm:cxn modelId="{AA8AE953-1763-4E9A-8252-CF3991EBB09F}" srcId="{0E372802-BF5B-4AE2-AB87-DDE867B1F54F}" destId="{4E5F1E52-13A6-4C3B-A2B3-3F33CAE1C2CD}" srcOrd="2" destOrd="0" parTransId="{1B99888F-D462-481E-9FE9-23FE8E7418F5}" sibTransId="{0C89EFC4-4233-4DE4-91E4-451134647B9A}"/>
    <dgm:cxn modelId="{AD41E65E-B50A-4EAC-AFD0-0B40174476AA}" type="presOf" srcId="{05C743E5-45B1-42AD-B9F2-EC1ED88D4F74}" destId="{0A904272-47BB-4FA6-BFE1-9CA0D34168B6}" srcOrd="0" destOrd="0" presId="urn:microsoft.com/office/officeart/2005/8/layout/lProcess2"/>
    <dgm:cxn modelId="{431986BE-8273-41BD-9B63-46E2111968FE}" srcId="{A12EBFA1-076E-4FD4-B293-341AB0CBCE3E}" destId="{05C743E5-45B1-42AD-B9F2-EC1ED88D4F74}" srcOrd="1" destOrd="0" parTransId="{B885176E-F88E-4FD9-A3CE-B277F6B62C35}" sibTransId="{89E0647E-9D9B-431B-8BC2-38ED7F324FCD}"/>
    <dgm:cxn modelId="{5BAD6AF3-647D-4D1D-AF63-13E66561E731}" type="presOf" srcId="{E4C0094D-8CBE-430E-8DEA-49EA70387040}" destId="{B41A797B-6433-4988-902B-21BF9FB495FF}" srcOrd="0" destOrd="0" presId="urn:microsoft.com/office/officeart/2005/8/layout/lProcess2"/>
    <dgm:cxn modelId="{F1E8D70F-59B6-4193-B959-A0364282B319}" srcId="{A12EBFA1-076E-4FD4-B293-341AB0CBCE3E}" destId="{E4C0094D-8CBE-430E-8DEA-49EA70387040}" srcOrd="0" destOrd="0" parTransId="{0BA9CC2B-4A25-4313-82D2-AA8A294D45FE}" sibTransId="{2B49B88B-F80F-4E3D-9D07-0D046BD35505}"/>
    <dgm:cxn modelId="{2E0C4C07-9E66-4CCD-AA78-576BE574CE9D}" type="presParOf" srcId="{91770DAC-8167-4811-B2C8-42A2CBE5822A}" destId="{8028DC70-3A96-43B9-9005-9E979E71A110}" srcOrd="0" destOrd="0" presId="urn:microsoft.com/office/officeart/2005/8/layout/lProcess2"/>
    <dgm:cxn modelId="{CE4C10FE-856B-4062-9437-E84382AA51E3}" type="presParOf" srcId="{8028DC70-3A96-43B9-9005-9E979E71A110}" destId="{985D027B-BB08-443D-BCAF-715B998B9E03}" srcOrd="0" destOrd="0" presId="urn:microsoft.com/office/officeart/2005/8/layout/lProcess2"/>
    <dgm:cxn modelId="{1838024D-9C4C-46D1-B475-E591ADC3DEC2}" type="presParOf" srcId="{8028DC70-3A96-43B9-9005-9E979E71A110}" destId="{C0D4EC19-6099-451B-86A0-DE335992ABFB}" srcOrd="1" destOrd="0" presId="urn:microsoft.com/office/officeart/2005/8/layout/lProcess2"/>
    <dgm:cxn modelId="{25B566F0-4FC7-4DD8-AE04-C4655B17B2AD}" type="presParOf" srcId="{8028DC70-3A96-43B9-9005-9E979E71A110}" destId="{0192EF86-101B-4964-8908-BD025802B0C8}" srcOrd="2" destOrd="0" presId="urn:microsoft.com/office/officeart/2005/8/layout/lProcess2"/>
    <dgm:cxn modelId="{AE78F49C-AA65-451F-9CCF-618A2A09D953}" type="presParOf" srcId="{0192EF86-101B-4964-8908-BD025802B0C8}" destId="{B4182313-7360-4737-9149-EB6CFA1A08B8}" srcOrd="0" destOrd="0" presId="urn:microsoft.com/office/officeart/2005/8/layout/lProcess2"/>
    <dgm:cxn modelId="{88B3413E-EAF0-4EBB-BD07-90FB7D0E2438}" type="presParOf" srcId="{B4182313-7360-4737-9149-EB6CFA1A08B8}" destId="{A7AA465C-6036-499C-8118-5F3BE7686579}" srcOrd="0" destOrd="0" presId="urn:microsoft.com/office/officeart/2005/8/layout/lProcess2"/>
    <dgm:cxn modelId="{C1D4443F-05F4-4646-BE17-DA2288B9F938}" type="presParOf" srcId="{B4182313-7360-4737-9149-EB6CFA1A08B8}" destId="{AC84142A-B1BB-4278-BC0C-E9695C86A8B0}" srcOrd="1" destOrd="0" presId="urn:microsoft.com/office/officeart/2005/8/layout/lProcess2"/>
    <dgm:cxn modelId="{A219DE85-A7F1-4080-A147-7E204842F17B}" type="presParOf" srcId="{B4182313-7360-4737-9149-EB6CFA1A08B8}" destId="{E599F6D7-5A07-4155-B281-6532491B3FB7}" srcOrd="2" destOrd="0" presId="urn:microsoft.com/office/officeart/2005/8/layout/lProcess2"/>
    <dgm:cxn modelId="{C952E3AF-AC44-4D46-A613-65D746960F6B}" type="presParOf" srcId="{91770DAC-8167-4811-B2C8-42A2CBE5822A}" destId="{EBCF94CD-2038-40B3-AA8D-156C8FE7C58F}" srcOrd="1" destOrd="0" presId="urn:microsoft.com/office/officeart/2005/8/layout/lProcess2"/>
    <dgm:cxn modelId="{1FA0FE9A-90B5-4740-A1ED-A0BF6AEE53C3}" type="presParOf" srcId="{91770DAC-8167-4811-B2C8-42A2CBE5822A}" destId="{4AEA1F8C-BD55-495B-A857-265EBA69D6C3}" srcOrd="2" destOrd="0" presId="urn:microsoft.com/office/officeart/2005/8/layout/lProcess2"/>
    <dgm:cxn modelId="{DC74C517-8E08-4353-99F9-E3A1A8B9A192}" type="presParOf" srcId="{4AEA1F8C-BD55-495B-A857-265EBA69D6C3}" destId="{1CDAC2C1-79C0-4837-BF27-426127BDA8F3}" srcOrd="0" destOrd="0" presId="urn:microsoft.com/office/officeart/2005/8/layout/lProcess2"/>
    <dgm:cxn modelId="{74C28697-299B-4921-89C5-229031FA1E70}" type="presParOf" srcId="{4AEA1F8C-BD55-495B-A857-265EBA69D6C3}" destId="{E7D9C491-0B54-4FEA-96EE-79EB563DA032}" srcOrd="1" destOrd="0" presId="urn:microsoft.com/office/officeart/2005/8/layout/lProcess2"/>
    <dgm:cxn modelId="{27147183-2454-467A-B89C-358ED2F6CE11}" type="presParOf" srcId="{4AEA1F8C-BD55-495B-A857-265EBA69D6C3}" destId="{6668C3D5-FEAC-41F0-A7C0-ED65B8917591}" srcOrd="2" destOrd="0" presId="urn:microsoft.com/office/officeart/2005/8/layout/lProcess2"/>
    <dgm:cxn modelId="{83DABCB5-22A5-4F87-A210-C1D9078FCC61}" type="presParOf" srcId="{6668C3D5-FEAC-41F0-A7C0-ED65B8917591}" destId="{7D9D0E45-B59A-43A3-938B-C4136C31F750}" srcOrd="0" destOrd="0" presId="urn:microsoft.com/office/officeart/2005/8/layout/lProcess2"/>
    <dgm:cxn modelId="{1D8B59E9-8052-4D14-B1CA-5969853072D2}" type="presParOf" srcId="{7D9D0E45-B59A-43A3-938B-C4136C31F750}" destId="{B41A797B-6433-4988-902B-21BF9FB495FF}" srcOrd="0" destOrd="0" presId="urn:microsoft.com/office/officeart/2005/8/layout/lProcess2"/>
    <dgm:cxn modelId="{58E6228F-885C-41FA-AFCC-2225FA367A29}" type="presParOf" srcId="{7D9D0E45-B59A-43A3-938B-C4136C31F750}" destId="{20EE32E1-3079-445C-98D8-06AD2BFD1D69}" srcOrd="1" destOrd="0" presId="urn:microsoft.com/office/officeart/2005/8/layout/lProcess2"/>
    <dgm:cxn modelId="{C04AF307-61B3-40E3-A544-B2CC0169CE2A}" type="presParOf" srcId="{7D9D0E45-B59A-43A3-938B-C4136C31F750}" destId="{0A904272-47BB-4FA6-BFE1-9CA0D34168B6}" srcOrd="2" destOrd="0" presId="urn:microsoft.com/office/officeart/2005/8/layout/lProcess2"/>
    <dgm:cxn modelId="{A1876772-8BF0-47C9-856D-E1F26051CCD2}" type="presParOf" srcId="{7D9D0E45-B59A-43A3-938B-C4136C31F750}" destId="{6CB8B661-71A2-437B-998B-F31259530B3C}" srcOrd="3" destOrd="0" presId="urn:microsoft.com/office/officeart/2005/8/layout/lProcess2"/>
    <dgm:cxn modelId="{CA7142F5-4ABA-41A9-A90C-8170AA08F80D}" type="presParOf" srcId="{7D9D0E45-B59A-43A3-938B-C4136C31F750}" destId="{68889B5C-D587-4731-8290-3998F80BF396}" srcOrd="4" destOrd="0" presId="urn:microsoft.com/office/officeart/2005/8/layout/lProcess2"/>
    <dgm:cxn modelId="{6A82DB44-D98A-4A32-9F0F-AB7D7E01A7F9}" type="presParOf" srcId="{91770DAC-8167-4811-B2C8-42A2CBE5822A}" destId="{91C27DF1-F6CF-4CD8-8538-2C2AE0180B24}" srcOrd="3" destOrd="0" presId="urn:microsoft.com/office/officeart/2005/8/layout/lProcess2"/>
    <dgm:cxn modelId="{F5F313E6-F5CB-4B37-B41B-73CA997761E7}" type="presParOf" srcId="{91770DAC-8167-4811-B2C8-42A2CBE5822A}" destId="{3B3D75C4-CB2D-42C9-B5FE-A3BBAA275EBC}" srcOrd="4" destOrd="0" presId="urn:microsoft.com/office/officeart/2005/8/layout/lProcess2"/>
    <dgm:cxn modelId="{2186F7D2-A588-4F93-8FBB-7585721D09AF}" type="presParOf" srcId="{3B3D75C4-CB2D-42C9-B5FE-A3BBAA275EBC}" destId="{21E039F8-6942-4E78-84E6-77AD0C54AEBF}" srcOrd="0" destOrd="0" presId="urn:microsoft.com/office/officeart/2005/8/layout/lProcess2"/>
    <dgm:cxn modelId="{411907B2-0277-47CB-8494-7C2CE99AF963}" type="presParOf" srcId="{3B3D75C4-CB2D-42C9-B5FE-A3BBAA275EBC}" destId="{AEB7F6C4-B6B1-4FC2-BBD6-D16BA7611F6C}" srcOrd="1" destOrd="0" presId="urn:microsoft.com/office/officeart/2005/8/layout/lProcess2"/>
    <dgm:cxn modelId="{F28DC8E0-F9EA-4567-B451-6598522A8A6E}" type="presParOf" srcId="{3B3D75C4-CB2D-42C9-B5FE-A3BBAA275EBC}" destId="{16CE4720-4155-409D-A693-396E36ABDEAF}" srcOrd="2" destOrd="0" presId="urn:microsoft.com/office/officeart/2005/8/layout/lProcess2"/>
    <dgm:cxn modelId="{B4F2D972-B1A5-4993-B458-528C718C360A}" type="presParOf" srcId="{16CE4720-4155-409D-A693-396E36ABDEAF}" destId="{001D407E-77F4-4288-859D-2EC476432D21}" srcOrd="0" destOrd="0" presId="urn:microsoft.com/office/officeart/2005/8/layout/lProcess2"/>
    <dgm:cxn modelId="{48AF4193-A459-418C-9C31-5EE1F50ED20C}" type="presParOf" srcId="{001D407E-77F4-4288-859D-2EC476432D21}" destId="{0CF9BD4A-6FEC-4C91-A266-F993CCFDD3F6}" srcOrd="0" destOrd="0" presId="urn:microsoft.com/office/officeart/2005/8/layout/lProcess2"/>
    <dgm:cxn modelId="{232ED517-1A88-478F-8F13-C1828B5933FB}" type="presParOf" srcId="{001D407E-77F4-4288-859D-2EC476432D21}" destId="{5150C392-1482-4FB1-AD60-891646267254}" srcOrd="1" destOrd="0" presId="urn:microsoft.com/office/officeart/2005/8/layout/lProcess2"/>
    <dgm:cxn modelId="{4077DFF4-0FE0-4F64-B248-D3008368A12D}" type="presParOf" srcId="{001D407E-77F4-4288-859D-2EC476432D21}" destId="{9898AB0A-DA31-4EA2-AF76-43B4E8B96CB0}" srcOrd="2" destOrd="0" presId="urn:microsoft.com/office/officeart/2005/8/layout/lProcess2"/>
    <dgm:cxn modelId="{76048243-78B4-4708-A9D8-30B4FA1E7F59}" type="presParOf" srcId="{001D407E-77F4-4288-859D-2EC476432D21}" destId="{00CF8A5C-D719-4027-A660-FBEF3AE1E196}" srcOrd="3" destOrd="0" presId="urn:microsoft.com/office/officeart/2005/8/layout/lProcess2"/>
    <dgm:cxn modelId="{2604085E-79C0-4254-81EE-7FF3D1F5AD28}" type="presParOf" srcId="{001D407E-77F4-4288-859D-2EC476432D21}" destId="{E1FAC847-DAA7-49CE-A91D-4E7594171F1E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636EC3B-8D64-4504-9FDF-4CA179BB6E16}" type="doc">
      <dgm:prSet loTypeId="urn:microsoft.com/office/officeart/2005/8/layout/default" loCatId="list" qsTypeId="urn:microsoft.com/office/officeart/2005/8/quickstyle/simple1#5" qsCatId="simple" csTypeId="urn:microsoft.com/office/officeart/2005/8/colors/colorful5" csCatId="colorful" phldr="1"/>
      <dgm:spPr/>
      <dgm:t>
        <a:bodyPr/>
        <a:lstStyle/>
        <a:p>
          <a:endParaRPr lang="uk-UA"/>
        </a:p>
      </dgm:t>
    </dgm:pt>
    <dgm:pt modelId="{FED80B4B-335C-4907-AC8D-42B8B1C37946}">
      <dgm:prSet custT="1"/>
      <dgm:spPr/>
      <dgm:t>
        <a:bodyPr/>
        <a:lstStyle/>
        <a:p>
          <a:r>
            <a:rPr lang="uk-UA" sz="2000" b="1" dirty="0" smtClean="0">
              <a:solidFill>
                <a:schemeClr val="bg1"/>
              </a:solidFill>
            </a:rPr>
            <a:t>Рефлексивна парадигма передбачає докорінну зміну педагогом свого ставлення до педагогічної дійсності, а також інноваційні зміни у професійно-педагогічній підготовці майбутніх учителів (В. А. Кушнір)</a:t>
          </a:r>
          <a:endParaRPr lang="uk-UA" sz="2000" b="1" dirty="0">
            <a:solidFill>
              <a:schemeClr val="bg1"/>
            </a:solidFill>
          </a:endParaRPr>
        </a:p>
      </dgm:t>
    </dgm:pt>
    <dgm:pt modelId="{12D3873C-613B-448E-B045-E5C7802116B8}" type="parTrans" cxnId="{C27D8523-B11A-4F8F-A059-45E420C986C6}">
      <dgm:prSet/>
      <dgm:spPr/>
      <dgm:t>
        <a:bodyPr/>
        <a:lstStyle/>
        <a:p>
          <a:endParaRPr lang="uk-UA"/>
        </a:p>
      </dgm:t>
    </dgm:pt>
    <dgm:pt modelId="{A65B4A08-A3E2-4E72-ABE6-A2FA916AEC0C}" type="sibTrans" cxnId="{C27D8523-B11A-4F8F-A059-45E420C986C6}">
      <dgm:prSet/>
      <dgm:spPr/>
      <dgm:t>
        <a:bodyPr/>
        <a:lstStyle/>
        <a:p>
          <a:endParaRPr lang="uk-UA"/>
        </a:p>
      </dgm:t>
    </dgm:pt>
    <dgm:pt modelId="{F57A778F-174C-4092-8F30-B7ED1E74F4AA}">
      <dgm:prSet custT="1"/>
      <dgm:spPr/>
      <dgm:t>
        <a:bodyPr/>
        <a:lstStyle/>
        <a:p>
          <a:r>
            <a:rPr lang="uk-UA" sz="2000" b="1" dirty="0" err="1" smtClean="0">
              <a:solidFill>
                <a:schemeClr val="bg1"/>
              </a:solidFill>
            </a:rPr>
            <a:t>Людиноцентриська</a:t>
          </a:r>
          <a:r>
            <a:rPr lang="uk-UA" sz="2000" b="1" dirty="0" smtClean="0">
              <a:solidFill>
                <a:schemeClr val="bg1"/>
              </a:solidFill>
            </a:rPr>
            <a:t> парадигма –– виховання людини, спроможної, слідувати закономірностям буття, космічного логосу,та досягати максимальної реалізації своїх власних інтересів й потреб</a:t>
          </a:r>
          <a:endParaRPr lang="uk-UA" sz="2000" b="1" dirty="0">
            <a:solidFill>
              <a:schemeClr val="bg1"/>
            </a:solidFill>
          </a:endParaRPr>
        </a:p>
      </dgm:t>
    </dgm:pt>
    <dgm:pt modelId="{3045F9C8-B84A-476D-AC64-4D2F3FE37BAB}" type="parTrans" cxnId="{E93997FB-FB3F-4530-BDF8-A5B5C64A0027}">
      <dgm:prSet/>
      <dgm:spPr/>
      <dgm:t>
        <a:bodyPr/>
        <a:lstStyle/>
        <a:p>
          <a:endParaRPr lang="uk-UA"/>
        </a:p>
      </dgm:t>
    </dgm:pt>
    <dgm:pt modelId="{721F8BC6-9199-4200-832C-B907D1971E90}" type="sibTrans" cxnId="{E93997FB-FB3F-4530-BDF8-A5B5C64A0027}">
      <dgm:prSet/>
      <dgm:spPr/>
      <dgm:t>
        <a:bodyPr/>
        <a:lstStyle/>
        <a:p>
          <a:endParaRPr lang="uk-UA"/>
        </a:p>
      </dgm:t>
    </dgm:pt>
    <dgm:pt modelId="{D0DB87C6-4D3B-43E1-AB89-3794A916E118}">
      <dgm:prSet custT="1"/>
      <dgm:spPr/>
      <dgm:t>
        <a:bodyPr/>
        <a:lstStyle/>
        <a:p>
          <a:r>
            <a:rPr lang="uk-UA" sz="2400" b="1" dirty="0" err="1" smtClean="0">
              <a:solidFill>
                <a:schemeClr val="bg1"/>
              </a:solidFill>
            </a:rPr>
            <a:t>Ноосферна</a:t>
          </a:r>
          <a:r>
            <a:rPr lang="uk-UA" sz="2400" b="1" dirty="0" smtClean="0">
              <a:solidFill>
                <a:schemeClr val="bg1"/>
              </a:solidFill>
            </a:rPr>
            <a:t> парадигма – перехід освіти до </a:t>
          </a:r>
          <a:r>
            <a:rPr lang="uk-UA" sz="2400" b="1" dirty="0" err="1" smtClean="0">
              <a:solidFill>
                <a:schemeClr val="bg1"/>
              </a:solidFill>
            </a:rPr>
            <a:t>біоадекватних</a:t>
          </a:r>
          <a:r>
            <a:rPr lang="uk-UA" sz="2400" b="1" dirty="0" smtClean="0">
              <a:solidFill>
                <a:schemeClr val="bg1"/>
              </a:solidFill>
            </a:rPr>
            <a:t> принципів: </a:t>
          </a:r>
          <a:r>
            <a:rPr lang="uk-UA" sz="2400" b="1" dirty="0" err="1" smtClean="0">
              <a:solidFill>
                <a:schemeClr val="bg1"/>
              </a:solidFill>
            </a:rPr>
            <a:t>екологізації</a:t>
          </a:r>
          <a:r>
            <a:rPr lang="uk-UA" sz="2400" b="1" dirty="0" smtClean="0">
              <a:solidFill>
                <a:schemeClr val="bg1"/>
              </a:solidFill>
            </a:rPr>
            <a:t>, системності, гармонізації, гуманізації (перехід від </a:t>
          </a:r>
          <a:r>
            <a:rPr lang="uk-UA" sz="2400" b="1" dirty="0" err="1" smtClean="0">
              <a:solidFill>
                <a:schemeClr val="bg1"/>
              </a:solidFill>
            </a:rPr>
            <a:t>технократичної</a:t>
          </a:r>
          <a:r>
            <a:rPr lang="uk-UA" sz="2400" b="1" dirty="0" smtClean="0">
              <a:solidFill>
                <a:schemeClr val="bg1"/>
              </a:solidFill>
            </a:rPr>
            <a:t> до соціокультурної моделі освіти), інструментальності, </a:t>
          </a:r>
          <a:r>
            <a:rPr lang="uk-UA" sz="2400" b="1" dirty="0" err="1" smtClean="0">
              <a:solidFill>
                <a:schemeClr val="bg1"/>
              </a:solidFill>
            </a:rPr>
            <a:t>особистісно</a:t>
          </a:r>
          <a:r>
            <a:rPr lang="uk-UA" sz="2400" b="1" dirty="0" smtClean="0">
              <a:solidFill>
                <a:schemeClr val="bg1"/>
              </a:solidFill>
            </a:rPr>
            <a:t> орієнтованої освіти; випереджальної освіти (Н.В. Маслова)</a:t>
          </a:r>
          <a:endParaRPr lang="uk-UA" sz="2400" b="1" dirty="0">
            <a:solidFill>
              <a:schemeClr val="bg1"/>
            </a:solidFill>
          </a:endParaRPr>
        </a:p>
      </dgm:t>
    </dgm:pt>
    <dgm:pt modelId="{FC320CAE-E370-4459-96E0-AEEDEDF087BB}" type="parTrans" cxnId="{9CC864CC-9398-4AF5-95E8-7A829E2277A5}">
      <dgm:prSet/>
      <dgm:spPr/>
      <dgm:t>
        <a:bodyPr/>
        <a:lstStyle/>
        <a:p>
          <a:endParaRPr lang="uk-UA"/>
        </a:p>
      </dgm:t>
    </dgm:pt>
    <dgm:pt modelId="{18CDB501-C672-48C7-9201-35E8615A51A9}" type="sibTrans" cxnId="{9CC864CC-9398-4AF5-95E8-7A829E2277A5}">
      <dgm:prSet/>
      <dgm:spPr/>
      <dgm:t>
        <a:bodyPr/>
        <a:lstStyle/>
        <a:p>
          <a:endParaRPr lang="uk-UA"/>
        </a:p>
      </dgm:t>
    </dgm:pt>
    <dgm:pt modelId="{2F7C07A5-8CB7-4453-96E0-8141220B53D8}" type="pres">
      <dgm:prSet presAssocID="{A636EC3B-8D64-4504-9FDF-4CA179BB6E1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C4F749B3-2E34-49D0-B949-5F889A01BCE4}" type="pres">
      <dgm:prSet presAssocID="{FED80B4B-335C-4907-AC8D-42B8B1C3794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7CC5665-D0DF-4F17-B94D-CF698DFF60F3}" type="pres">
      <dgm:prSet presAssocID="{A65B4A08-A3E2-4E72-ABE6-A2FA916AEC0C}" presName="sibTrans" presStyleCnt="0"/>
      <dgm:spPr/>
    </dgm:pt>
    <dgm:pt modelId="{8453DB61-93AE-4087-A44E-143908AD5625}" type="pres">
      <dgm:prSet presAssocID="{F57A778F-174C-4092-8F30-B7ED1E74F4A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9A71379-E931-40FC-B0E5-9F1A82450F11}" type="pres">
      <dgm:prSet presAssocID="{721F8BC6-9199-4200-832C-B907D1971E90}" presName="sibTrans" presStyleCnt="0"/>
      <dgm:spPr/>
    </dgm:pt>
    <dgm:pt modelId="{ED48D0D0-2F7E-4865-8656-1A9334A81116}" type="pres">
      <dgm:prSet presAssocID="{D0DB87C6-4D3B-43E1-AB89-3794A916E118}" presName="node" presStyleLbl="node1" presStyleIdx="2" presStyleCnt="3" custScaleX="18598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BB07FE13-BD8A-4932-AC75-FD6C1C7B96A3}" type="presOf" srcId="{F57A778F-174C-4092-8F30-B7ED1E74F4AA}" destId="{8453DB61-93AE-4087-A44E-143908AD5625}" srcOrd="0" destOrd="0" presId="urn:microsoft.com/office/officeart/2005/8/layout/default"/>
    <dgm:cxn modelId="{9CC864CC-9398-4AF5-95E8-7A829E2277A5}" srcId="{A636EC3B-8D64-4504-9FDF-4CA179BB6E16}" destId="{D0DB87C6-4D3B-43E1-AB89-3794A916E118}" srcOrd="2" destOrd="0" parTransId="{FC320CAE-E370-4459-96E0-AEEDEDF087BB}" sibTransId="{18CDB501-C672-48C7-9201-35E8615A51A9}"/>
    <dgm:cxn modelId="{E93997FB-FB3F-4530-BDF8-A5B5C64A0027}" srcId="{A636EC3B-8D64-4504-9FDF-4CA179BB6E16}" destId="{F57A778F-174C-4092-8F30-B7ED1E74F4AA}" srcOrd="1" destOrd="0" parTransId="{3045F9C8-B84A-476D-AC64-4D2F3FE37BAB}" sibTransId="{721F8BC6-9199-4200-832C-B907D1971E90}"/>
    <dgm:cxn modelId="{33764F8D-A8CD-4319-A915-5A9FD10532D9}" type="presOf" srcId="{FED80B4B-335C-4907-AC8D-42B8B1C37946}" destId="{C4F749B3-2E34-49D0-B949-5F889A01BCE4}" srcOrd="0" destOrd="0" presId="urn:microsoft.com/office/officeart/2005/8/layout/default"/>
    <dgm:cxn modelId="{C27D8523-B11A-4F8F-A059-45E420C986C6}" srcId="{A636EC3B-8D64-4504-9FDF-4CA179BB6E16}" destId="{FED80B4B-335C-4907-AC8D-42B8B1C37946}" srcOrd="0" destOrd="0" parTransId="{12D3873C-613B-448E-B045-E5C7802116B8}" sibTransId="{A65B4A08-A3E2-4E72-ABE6-A2FA916AEC0C}"/>
    <dgm:cxn modelId="{13CA6C4B-7AD5-4631-9964-1EC38C8E778D}" type="presOf" srcId="{A636EC3B-8D64-4504-9FDF-4CA179BB6E16}" destId="{2F7C07A5-8CB7-4453-96E0-8141220B53D8}" srcOrd="0" destOrd="0" presId="urn:microsoft.com/office/officeart/2005/8/layout/default"/>
    <dgm:cxn modelId="{522517FD-AF07-4793-9A2B-D8640AC186BA}" type="presOf" srcId="{D0DB87C6-4D3B-43E1-AB89-3794A916E118}" destId="{ED48D0D0-2F7E-4865-8656-1A9334A81116}" srcOrd="0" destOrd="0" presId="urn:microsoft.com/office/officeart/2005/8/layout/default"/>
    <dgm:cxn modelId="{1554A482-119D-4440-B0B8-4A6F9F9B9C17}" type="presParOf" srcId="{2F7C07A5-8CB7-4453-96E0-8141220B53D8}" destId="{C4F749B3-2E34-49D0-B949-5F889A01BCE4}" srcOrd="0" destOrd="0" presId="urn:microsoft.com/office/officeart/2005/8/layout/default"/>
    <dgm:cxn modelId="{C49BCD61-49BA-4791-A225-43E197A1CC86}" type="presParOf" srcId="{2F7C07A5-8CB7-4453-96E0-8141220B53D8}" destId="{47CC5665-D0DF-4F17-B94D-CF698DFF60F3}" srcOrd="1" destOrd="0" presId="urn:microsoft.com/office/officeart/2005/8/layout/default"/>
    <dgm:cxn modelId="{CD2201B2-65B0-44F7-8428-E615856C6D45}" type="presParOf" srcId="{2F7C07A5-8CB7-4453-96E0-8141220B53D8}" destId="{8453DB61-93AE-4087-A44E-143908AD5625}" srcOrd="2" destOrd="0" presId="urn:microsoft.com/office/officeart/2005/8/layout/default"/>
    <dgm:cxn modelId="{14350543-DACC-48A7-9D63-3D90459A5676}" type="presParOf" srcId="{2F7C07A5-8CB7-4453-96E0-8141220B53D8}" destId="{B9A71379-E931-40FC-B0E5-9F1A82450F11}" srcOrd="3" destOrd="0" presId="urn:microsoft.com/office/officeart/2005/8/layout/default"/>
    <dgm:cxn modelId="{63DB37F0-36A1-4929-80E5-20B506641663}" type="presParOf" srcId="{2F7C07A5-8CB7-4453-96E0-8141220B53D8}" destId="{ED48D0D0-2F7E-4865-8656-1A9334A81116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DB151A6-EE42-4539-AFD3-EBA3F4A541B0}" type="doc">
      <dgm:prSet loTypeId="urn:microsoft.com/office/officeart/2005/8/layout/default" loCatId="list" qsTypeId="urn:microsoft.com/office/officeart/2005/8/quickstyle/simple1#6" qsCatId="simple" csTypeId="urn:microsoft.com/office/officeart/2005/8/colors/colorful5" csCatId="colorful" phldr="1"/>
      <dgm:spPr/>
      <dgm:t>
        <a:bodyPr/>
        <a:lstStyle/>
        <a:p>
          <a:endParaRPr lang="uk-UA"/>
        </a:p>
      </dgm:t>
    </dgm:pt>
    <dgm:pt modelId="{9ACC633E-FE0C-43CA-A1D2-255BA85E43C2}">
      <dgm:prSet custT="1"/>
      <dgm:spPr/>
      <dgm:t>
        <a:bodyPr/>
        <a:lstStyle/>
        <a:p>
          <a:r>
            <a:rPr lang="uk-UA" sz="2400" b="1" dirty="0" smtClean="0">
              <a:solidFill>
                <a:schemeClr val="bg1"/>
              </a:solidFill>
            </a:rPr>
            <a:t>Парадигма інноваційного розвитку – освіта має професійніше готувати людину до життя в інформаційному суспільстві, </a:t>
          </a:r>
          <a:r>
            <a:rPr lang="uk-UA" sz="2400" b="1" dirty="0" err="1" smtClean="0">
              <a:solidFill>
                <a:schemeClr val="bg1"/>
              </a:solidFill>
            </a:rPr>
            <a:t>суспільстві</a:t>
          </a:r>
          <a:r>
            <a:rPr lang="uk-UA" sz="2400" b="1" dirty="0" smtClean="0">
              <a:solidFill>
                <a:schemeClr val="bg1"/>
              </a:solidFill>
            </a:rPr>
            <a:t> знань та інновацій</a:t>
          </a:r>
          <a:endParaRPr lang="uk-UA" sz="2400" b="1" dirty="0">
            <a:solidFill>
              <a:schemeClr val="bg1"/>
            </a:solidFill>
          </a:endParaRPr>
        </a:p>
      </dgm:t>
    </dgm:pt>
    <dgm:pt modelId="{4E7D7794-AC24-4BA5-A3D3-DFCB37C60D0A}" type="parTrans" cxnId="{B7ADD355-0FF8-49C3-BBBF-D57E5648244D}">
      <dgm:prSet/>
      <dgm:spPr/>
      <dgm:t>
        <a:bodyPr/>
        <a:lstStyle/>
        <a:p>
          <a:endParaRPr lang="uk-UA"/>
        </a:p>
      </dgm:t>
    </dgm:pt>
    <dgm:pt modelId="{C5AE0A18-0421-411A-9B4F-1E049FB6C02C}" type="sibTrans" cxnId="{B7ADD355-0FF8-49C3-BBBF-D57E5648244D}">
      <dgm:prSet/>
      <dgm:spPr/>
      <dgm:t>
        <a:bodyPr/>
        <a:lstStyle/>
        <a:p>
          <a:endParaRPr lang="uk-UA"/>
        </a:p>
      </dgm:t>
    </dgm:pt>
    <dgm:pt modelId="{801F0515-208D-440A-9CCB-D1E6823E705B}">
      <dgm:prSet custT="1"/>
      <dgm:spPr/>
      <dgm:t>
        <a:bodyPr/>
        <a:lstStyle/>
        <a:p>
          <a:r>
            <a:rPr lang="uk-UA" sz="2000" b="1" dirty="0" smtClean="0">
              <a:solidFill>
                <a:schemeClr val="bg1"/>
              </a:solidFill>
            </a:rPr>
            <a:t>Міждисциплінарна парадигма – результати досліджень </a:t>
          </a:r>
          <a:r>
            <a:rPr lang="uk-UA" sz="2000" b="1" dirty="0" err="1" smtClean="0">
              <a:solidFill>
                <a:schemeClr val="bg1"/>
              </a:solidFill>
            </a:rPr>
            <a:t>синергетики</a:t>
          </a:r>
          <a:r>
            <a:rPr lang="uk-UA" sz="2000" b="1" dirty="0" smtClean="0">
              <a:solidFill>
                <a:schemeClr val="bg1"/>
              </a:solidFill>
            </a:rPr>
            <a:t>, </a:t>
          </a:r>
          <a:r>
            <a:rPr lang="uk-UA" sz="2000" b="1" dirty="0" err="1" smtClean="0">
              <a:solidFill>
                <a:schemeClr val="bg1"/>
              </a:solidFill>
            </a:rPr>
            <a:t>акмеології</a:t>
          </a:r>
          <a:r>
            <a:rPr lang="uk-UA" sz="2000" b="1" dirty="0" smtClean="0">
              <a:solidFill>
                <a:schemeClr val="bg1"/>
              </a:solidFill>
            </a:rPr>
            <a:t>, екології, постають універсальними й фундаментальними властивостями світу, що притаманні всім його явищам</a:t>
          </a:r>
          <a:endParaRPr lang="uk-UA" sz="2000" b="1" dirty="0">
            <a:solidFill>
              <a:schemeClr val="bg1"/>
            </a:solidFill>
          </a:endParaRPr>
        </a:p>
      </dgm:t>
    </dgm:pt>
    <dgm:pt modelId="{04AE2135-73D6-403C-8621-97966A79B34A}" type="parTrans" cxnId="{DD6CB805-BF0E-479B-921C-9CF05FDEA072}">
      <dgm:prSet/>
      <dgm:spPr/>
      <dgm:t>
        <a:bodyPr/>
        <a:lstStyle/>
        <a:p>
          <a:endParaRPr lang="uk-UA"/>
        </a:p>
      </dgm:t>
    </dgm:pt>
    <dgm:pt modelId="{0630ACBE-E74A-4B30-A9AC-7B50F743F40B}" type="sibTrans" cxnId="{DD6CB805-BF0E-479B-921C-9CF05FDEA072}">
      <dgm:prSet/>
      <dgm:spPr/>
      <dgm:t>
        <a:bodyPr/>
        <a:lstStyle/>
        <a:p>
          <a:endParaRPr lang="uk-UA"/>
        </a:p>
      </dgm:t>
    </dgm:pt>
    <dgm:pt modelId="{1E2C1F2D-B577-4EA1-BDAB-FB6D28C67FAE}">
      <dgm:prSet custT="1"/>
      <dgm:spPr/>
      <dgm:t>
        <a:bodyPr/>
        <a:lstStyle/>
        <a:p>
          <a:r>
            <a:rPr lang="uk-UA" sz="1800" b="1" dirty="0" smtClean="0">
              <a:solidFill>
                <a:schemeClr val="bg1"/>
              </a:solidFill>
            </a:rPr>
            <a:t>Парадигма діалогу культур  </a:t>
          </a:r>
          <a:r>
            <a:rPr lang="uk-UA" sz="1800" b="1" dirty="0" err="1" smtClean="0">
              <a:solidFill>
                <a:schemeClr val="bg1"/>
              </a:solidFill>
            </a:rPr>
            <a:t>-формування</a:t>
          </a:r>
          <a:r>
            <a:rPr lang="uk-UA" sz="1800" b="1" dirty="0" smtClean="0">
              <a:solidFill>
                <a:schemeClr val="bg1"/>
              </a:solidFill>
            </a:rPr>
            <a:t> мислення особистості має базуватися на діалогічному спілкуванні з історичними формами культури, які взаємодіють у єдиному часовому просторі. Такий підхід передбачає формування теоретико-методологічних засад толерантності</a:t>
          </a:r>
          <a:endParaRPr lang="uk-UA" sz="1800" b="1" dirty="0">
            <a:solidFill>
              <a:schemeClr val="bg1"/>
            </a:solidFill>
          </a:endParaRPr>
        </a:p>
      </dgm:t>
    </dgm:pt>
    <dgm:pt modelId="{0EF3E9AD-D795-4CC2-A696-8E9D7C0C252D}" type="parTrans" cxnId="{4C7480FC-0F6D-44C4-A301-CA1A98DE1F92}">
      <dgm:prSet/>
      <dgm:spPr/>
      <dgm:t>
        <a:bodyPr/>
        <a:lstStyle/>
        <a:p>
          <a:endParaRPr lang="uk-UA"/>
        </a:p>
      </dgm:t>
    </dgm:pt>
    <dgm:pt modelId="{5F62EFC2-8C43-4826-A093-FD8E698E4D89}" type="sibTrans" cxnId="{4C7480FC-0F6D-44C4-A301-CA1A98DE1F92}">
      <dgm:prSet/>
      <dgm:spPr/>
      <dgm:t>
        <a:bodyPr/>
        <a:lstStyle/>
        <a:p>
          <a:endParaRPr lang="uk-UA"/>
        </a:p>
      </dgm:t>
    </dgm:pt>
    <dgm:pt modelId="{92894377-740C-4727-A743-F4AA8FEE952B}">
      <dgm:prSet custT="1"/>
      <dgm:spPr/>
      <dgm:t>
        <a:bodyPr/>
        <a:lstStyle/>
        <a:p>
          <a:r>
            <a:rPr lang="uk-UA" sz="1800" b="1" dirty="0" smtClean="0">
              <a:solidFill>
                <a:schemeClr val="bg1"/>
              </a:solidFill>
            </a:rPr>
            <a:t>Парадигма цілісності – вища форма вираження єдності цілей, принципів, змісту, організації освітнього процесу. Теоретико-методологічною основою педагогічної інтеграції постають головні філософські концепції інтеграції знань як вияву творчості у діяльності людини – концепція єдності світу та всезагального зв'язку явищ</a:t>
          </a:r>
          <a:endParaRPr lang="uk-UA" sz="1800" b="1" dirty="0">
            <a:solidFill>
              <a:schemeClr val="bg1"/>
            </a:solidFill>
          </a:endParaRPr>
        </a:p>
      </dgm:t>
    </dgm:pt>
    <dgm:pt modelId="{F43558A9-4E15-4E94-BF27-F9FF289889EF}" type="parTrans" cxnId="{ECD687EF-9EC3-4D1A-B919-119F160481A6}">
      <dgm:prSet/>
      <dgm:spPr/>
      <dgm:t>
        <a:bodyPr/>
        <a:lstStyle/>
        <a:p>
          <a:endParaRPr lang="uk-UA"/>
        </a:p>
      </dgm:t>
    </dgm:pt>
    <dgm:pt modelId="{6AED59D0-DDBC-4C3B-BD23-4451AF42FCED}" type="sibTrans" cxnId="{ECD687EF-9EC3-4D1A-B919-119F160481A6}">
      <dgm:prSet/>
      <dgm:spPr/>
      <dgm:t>
        <a:bodyPr/>
        <a:lstStyle/>
        <a:p>
          <a:endParaRPr lang="uk-UA"/>
        </a:p>
      </dgm:t>
    </dgm:pt>
    <dgm:pt modelId="{88527093-F56B-4E83-820D-97B5F2112530}" type="pres">
      <dgm:prSet presAssocID="{2DB151A6-EE42-4539-AFD3-EBA3F4A541B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42FED75C-06B4-4813-A6F8-38F563CE9EA9}" type="pres">
      <dgm:prSet presAssocID="{9ACC633E-FE0C-43CA-A1D2-255BA85E43C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F917955-A953-428B-A033-14D6D0547D81}" type="pres">
      <dgm:prSet presAssocID="{C5AE0A18-0421-411A-9B4F-1E049FB6C02C}" presName="sibTrans" presStyleCnt="0"/>
      <dgm:spPr/>
    </dgm:pt>
    <dgm:pt modelId="{7455EEA1-D996-46AF-A8FD-08B91A8EC686}" type="pres">
      <dgm:prSet presAssocID="{801F0515-208D-440A-9CCB-D1E6823E705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3E142EB-C1CE-4EEE-89C3-0764042B22E9}" type="pres">
      <dgm:prSet presAssocID="{0630ACBE-E74A-4B30-A9AC-7B50F743F40B}" presName="sibTrans" presStyleCnt="0"/>
      <dgm:spPr/>
    </dgm:pt>
    <dgm:pt modelId="{14B81F31-B9DF-495F-A73F-A3A71C73949D}" type="pres">
      <dgm:prSet presAssocID="{1E2C1F2D-B577-4EA1-BDAB-FB6D28C67FAE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35EE7AD-3C24-44BF-8A4D-423AF2B29BCA}" type="pres">
      <dgm:prSet presAssocID="{5F62EFC2-8C43-4826-A093-FD8E698E4D89}" presName="sibTrans" presStyleCnt="0"/>
      <dgm:spPr/>
    </dgm:pt>
    <dgm:pt modelId="{C4EE34B6-4090-4347-B893-16FD6B2AE909}" type="pres">
      <dgm:prSet presAssocID="{92894377-740C-4727-A743-F4AA8FEE952B}" presName="node" presStyleLbl="node1" presStyleIdx="3" presStyleCnt="4" custScaleY="10776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C12533AC-6155-400C-8370-B2038C7C4589}" type="presOf" srcId="{801F0515-208D-440A-9CCB-D1E6823E705B}" destId="{7455EEA1-D996-46AF-A8FD-08B91A8EC686}" srcOrd="0" destOrd="0" presId="urn:microsoft.com/office/officeart/2005/8/layout/default"/>
    <dgm:cxn modelId="{4C7480FC-0F6D-44C4-A301-CA1A98DE1F92}" srcId="{2DB151A6-EE42-4539-AFD3-EBA3F4A541B0}" destId="{1E2C1F2D-B577-4EA1-BDAB-FB6D28C67FAE}" srcOrd="2" destOrd="0" parTransId="{0EF3E9AD-D795-4CC2-A696-8E9D7C0C252D}" sibTransId="{5F62EFC2-8C43-4826-A093-FD8E698E4D89}"/>
    <dgm:cxn modelId="{49E56710-6EC9-4A02-A6D0-C73147CB7530}" type="presOf" srcId="{9ACC633E-FE0C-43CA-A1D2-255BA85E43C2}" destId="{42FED75C-06B4-4813-A6F8-38F563CE9EA9}" srcOrd="0" destOrd="0" presId="urn:microsoft.com/office/officeart/2005/8/layout/default"/>
    <dgm:cxn modelId="{817BEBEC-9E67-440F-A624-E281CD3C45E6}" type="presOf" srcId="{1E2C1F2D-B577-4EA1-BDAB-FB6D28C67FAE}" destId="{14B81F31-B9DF-495F-A73F-A3A71C73949D}" srcOrd="0" destOrd="0" presId="urn:microsoft.com/office/officeart/2005/8/layout/default"/>
    <dgm:cxn modelId="{D5B8F371-6CD9-48E1-A525-BD1F820ECD93}" type="presOf" srcId="{2DB151A6-EE42-4539-AFD3-EBA3F4A541B0}" destId="{88527093-F56B-4E83-820D-97B5F2112530}" srcOrd="0" destOrd="0" presId="urn:microsoft.com/office/officeart/2005/8/layout/default"/>
    <dgm:cxn modelId="{B7ADD355-0FF8-49C3-BBBF-D57E5648244D}" srcId="{2DB151A6-EE42-4539-AFD3-EBA3F4A541B0}" destId="{9ACC633E-FE0C-43CA-A1D2-255BA85E43C2}" srcOrd="0" destOrd="0" parTransId="{4E7D7794-AC24-4BA5-A3D3-DFCB37C60D0A}" sibTransId="{C5AE0A18-0421-411A-9B4F-1E049FB6C02C}"/>
    <dgm:cxn modelId="{ECD687EF-9EC3-4D1A-B919-119F160481A6}" srcId="{2DB151A6-EE42-4539-AFD3-EBA3F4A541B0}" destId="{92894377-740C-4727-A743-F4AA8FEE952B}" srcOrd="3" destOrd="0" parTransId="{F43558A9-4E15-4E94-BF27-F9FF289889EF}" sibTransId="{6AED59D0-DDBC-4C3B-BD23-4451AF42FCED}"/>
    <dgm:cxn modelId="{FE3B4499-04D0-42EC-8FEE-EFCE93E4F5A6}" type="presOf" srcId="{92894377-740C-4727-A743-F4AA8FEE952B}" destId="{C4EE34B6-4090-4347-B893-16FD6B2AE909}" srcOrd="0" destOrd="0" presId="urn:microsoft.com/office/officeart/2005/8/layout/default"/>
    <dgm:cxn modelId="{DD6CB805-BF0E-479B-921C-9CF05FDEA072}" srcId="{2DB151A6-EE42-4539-AFD3-EBA3F4A541B0}" destId="{801F0515-208D-440A-9CCB-D1E6823E705B}" srcOrd="1" destOrd="0" parTransId="{04AE2135-73D6-403C-8621-97966A79B34A}" sibTransId="{0630ACBE-E74A-4B30-A9AC-7B50F743F40B}"/>
    <dgm:cxn modelId="{9B6313E4-EA63-4147-9864-2F0FD4CDF653}" type="presParOf" srcId="{88527093-F56B-4E83-820D-97B5F2112530}" destId="{42FED75C-06B4-4813-A6F8-38F563CE9EA9}" srcOrd="0" destOrd="0" presId="urn:microsoft.com/office/officeart/2005/8/layout/default"/>
    <dgm:cxn modelId="{98A79E00-23C1-4104-98BC-F5B4801D183B}" type="presParOf" srcId="{88527093-F56B-4E83-820D-97B5F2112530}" destId="{0F917955-A953-428B-A033-14D6D0547D81}" srcOrd="1" destOrd="0" presId="urn:microsoft.com/office/officeart/2005/8/layout/default"/>
    <dgm:cxn modelId="{6BDD6F4F-C306-4BD9-AAA8-B7E528E154F4}" type="presParOf" srcId="{88527093-F56B-4E83-820D-97B5F2112530}" destId="{7455EEA1-D996-46AF-A8FD-08B91A8EC686}" srcOrd="2" destOrd="0" presId="urn:microsoft.com/office/officeart/2005/8/layout/default"/>
    <dgm:cxn modelId="{17C6EE8D-D06A-4F25-9974-568EAEE2AC67}" type="presParOf" srcId="{88527093-F56B-4E83-820D-97B5F2112530}" destId="{23E142EB-C1CE-4EEE-89C3-0764042B22E9}" srcOrd="3" destOrd="0" presId="urn:microsoft.com/office/officeart/2005/8/layout/default"/>
    <dgm:cxn modelId="{3CF80116-B45A-42E9-81F7-9A4FC95799AD}" type="presParOf" srcId="{88527093-F56B-4E83-820D-97B5F2112530}" destId="{14B81F31-B9DF-495F-A73F-A3A71C73949D}" srcOrd="4" destOrd="0" presId="urn:microsoft.com/office/officeart/2005/8/layout/default"/>
    <dgm:cxn modelId="{03AD1B8D-029A-43BD-93FC-D6D00110AF9D}" type="presParOf" srcId="{88527093-F56B-4E83-820D-97B5F2112530}" destId="{D35EE7AD-3C24-44BF-8A4D-423AF2B29BCA}" srcOrd="5" destOrd="0" presId="urn:microsoft.com/office/officeart/2005/8/layout/default"/>
    <dgm:cxn modelId="{6505306B-BDEC-490C-886B-7AC8938EB835}" type="presParOf" srcId="{88527093-F56B-4E83-820D-97B5F2112530}" destId="{C4EE34B6-4090-4347-B893-16FD6B2AE909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70D5D02-3A64-4418-9DA4-68CCDE59DAC8}" type="doc">
      <dgm:prSet loTypeId="urn:microsoft.com/office/officeart/2005/8/layout/default" loCatId="list" qsTypeId="urn:microsoft.com/office/officeart/2005/8/quickstyle/simple1#7" qsCatId="simple" csTypeId="urn:microsoft.com/office/officeart/2005/8/colors/colorful5" csCatId="colorful" phldr="1"/>
      <dgm:spPr/>
      <dgm:t>
        <a:bodyPr/>
        <a:lstStyle/>
        <a:p>
          <a:endParaRPr lang="uk-UA"/>
        </a:p>
      </dgm:t>
    </dgm:pt>
    <dgm:pt modelId="{B7706D27-58A8-4EFF-9110-8019957D370F}">
      <dgm:prSet/>
      <dgm:spPr/>
      <dgm:t>
        <a:bodyPr/>
        <a:lstStyle/>
        <a:p>
          <a:r>
            <a:rPr lang="uk-UA" b="1" dirty="0" smtClean="0"/>
            <a:t>формування світогляду, у якому людина визнає й цінує єдність світу, усвідомлює своє місце в ньому</a:t>
          </a:r>
          <a:endParaRPr lang="uk-UA" b="1" dirty="0"/>
        </a:p>
      </dgm:t>
    </dgm:pt>
    <dgm:pt modelId="{1EA9E49E-9D6C-4168-B92F-0E17F1C70C70}" type="parTrans" cxnId="{B008F2F6-A5B1-4277-8995-41AD1F479AF1}">
      <dgm:prSet/>
      <dgm:spPr/>
      <dgm:t>
        <a:bodyPr/>
        <a:lstStyle/>
        <a:p>
          <a:endParaRPr lang="uk-UA"/>
        </a:p>
      </dgm:t>
    </dgm:pt>
    <dgm:pt modelId="{052914EF-EC83-407C-9D55-66AB2C9AF9F6}" type="sibTrans" cxnId="{B008F2F6-A5B1-4277-8995-41AD1F479AF1}">
      <dgm:prSet/>
      <dgm:spPr/>
      <dgm:t>
        <a:bodyPr/>
        <a:lstStyle/>
        <a:p>
          <a:endParaRPr lang="uk-UA"/>
        </a:p>
      </dgm:t>
    </dgm:pt>
    <dgm:pt modelId="{7E954B21-58B6-42BB-96CE-9F951380DEEB}">
      <dgm:prSet custT="1"/>
      <dgm:spPr/>
      <dgm:t>
        <a:bodyPr/>
        <a:lstStyle/>
        <a:p>
          <a:r>
            <a:rPr lang="uk-UA" sz="3200" b="1" dirty="0" smtClean="0"/>
            <a:t>розвиток </a:t>
          </a:r>
          <a:r>
            <a:rPr lang="uk-UA" sz="3200" b="1" dirty="0" err="1" smtClean="0"/>
            <a:t>кроскультурної</a:t>
          </a:r>
          <a:r>
            <a:rPr lang="uk-UA" sz="3200" b="1" dirty="0" smtClean="0"/>
            <a:t> грамотності</a:t>
          </a:r>
          <a:endParaRPr lang="uk-UA" sz="3200" b="1" dirty="0"/>
        </a:p>
      </dgm:t>
    </dgm:pt>
    <dgm:pt modelId="{32B963B1-B820-44F3-A803-415AA76EE689}" type="parTrans" cxnId="{88D4326C-6E29-425D-A01D-BBCE873774EB}">
      <dgm:prSet/>
      <dgm:spPr/>
      <dgm:t>
        <a:bodyPr/>
        <a:lstStyle/>
        <a:p>
          <a:endParaRPr lang="uk-UA"/>
        </a:p>
      </dgm:t>
    </dgm:pt>
    <dgm:pt modelId="{0E62D128-C278-4E93-9CF0-967BC8E1FC1B}" type="sibTrans" cxnId="{88D4326C-6E29-425D-A01D-BBCE873774EB}">
      <dgm:prSet/>
      <dgm:spPr/>
      <dgm:t>
        <a:bodyPr/>
        <a:lstStyle/>
        <a:p>
          <a:endParaRPr lang="uk-UA"/>
        </a:p>
      </dgm:t>
    </dgm:pt>
    <dgm:pt modelId="{493834B4-2D95-42F6-9332-5F29FF694720}">
      <dgm:prSet custT="1"/>
      <dgm:spPr/>
      <dgm:t>
        <a:bodyPr/>
        <a:lstStyle/>
        <a:p>
          <a:r>
            <a:rPr lang="uk-UA" sz="2800" b="1" dirty="0" smtClean="0"/>
            <a:t>формування ексцентричної екологічної свідомості</a:t>
          </a:r>
          <a:endParaRPr lang="uk-UA" sz="2800" b="1" dirty="0"/>
        </a:p>
      </dgm:t>
    </dgm:pt>
    <dgm:pt modelId="{44085236-E890-4987-AB8E-40D0E98AF391}" type="parTrans" cxnId="{9B133A24-83C5-4657-ADC7-554B81C3E8E9}">
      <dgm:prSet/>
      <dgm:spPr/>
      <dgm:t>
        <a:bodyPr/>
        <a:lstStyle/>
        <a:p>
          <a:endParaRPr lang="uk-UA"/>
        </a:p>
      </dgm:t>
    </dgm:pt>
    <dgm:pt modelId="{73842D62-49C0-4E8A-9611-15FA884ABEF8}" type="sibTrans" cxnId="{9B133A24-83C5-4657-ADC7-554B81C3E8E9}">
      <dgm:prSet/>
      <dgm:spPr/>
      <dgm:t>
        <a:bodyPr/>
        <a:lstStyle/>
        <a:p>
          <a:endParaRPr lang="uk-UA"/>
        </a:p>
      </dgm:t>
    </dgm:pt>
    <dgm:pt modelId="{4EAC6C1C-5676-414A-8EA1-A018CB555E04}">
      <dgm:prSet custT="1"/>
      <dgm:spPr/>
      <dgm:t>
        <a:bodyPr/>
        <a:lstStyle/>
        <a:p>
          <a:r>
            <a:rPr lang="uk-UA" sz="2800" b="1" dirty="0" smtClean="0"/>
            <a:t>формування неупередженого погляду на світ</a:t>
          </a:r>
          <a:endParaRPr lang="uk-UA" sz="2800" b="1" dirty="0"/>
        </a:p>
      </dgm:t>
    </dgm:pt>
    <dgm:pt modelId="{458EAE48-CA02-431E-B337-9E212630A898}" type="parTrans" cxnId="{222CB565-104B-4EA6-9F21-67F21F04685A}">
      <dgm:prSet/>
      <dgm:spPr/>
      <dgm:t>
        <a:bodyPr/>
        <a:lstStyle/>
        <a:p>
          <a:endParaRPr lang="uk-UA"/>
        </a:p>
      </dgm:t>
    </dgm:pt>
    <dgm:pt modelId="{1E608B08-40F7-4717-A78C-F0354A6B4767}" type="sibTrans" cxnId="{222CB565-104B-4EA6-9F21-67F21F04685A}">
      <dgm:prSet/>
      <dgm:spPr/>
      <dgm:t>
        <a:bodyPr/>
        <a:lstStyle/>
        <a:p>
          <a:endParaRPr lang="uk-UA"/>
        </a:p>
      </dgm:t>
    </dgm:pt>
    <dgm:pt modelId="{91FD7DE2-E100-42B3-B9C8-524DFABBAB99}" type="pres">
      <dgm:prSet presAssocID="{770D5D02-3A64-4418-9DA4-68CCDE59DAC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13DD0B4B-D748-4F30-BB25-8E7316C2ABFA}" type="pres">
      <dgm:prSet presAssocID="{B7706D27-58A8-4EFF-9110-8019957D370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A1E1366F-2404-4361-A12B-FFA99529B7C6}" type="pres">
      <dgm:prSet presAssocID="{052914EF-EC83-407C-9D55-66AB2C9AF9F6}" presName="sibTrans" presStyleCnt="0"/>
      <dgm:spPr/>
    </dgm:pt>
    <dgm:pt modelId="{9FBDF875-9150-4C0E-B608-6F2438BEBEC4}" type="pres">
      <dgm:prSet presAssocID="{7E954B21-58B6-42BB-96CE-9F951380DEE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2327ACC-0BD1-455D-869B-7600FB2C7C67}" type="pres">
      <dgm:prSet presAssocID="{0E62D128-C278-4E93-9CF0-967BC8E1FC1B}" presName="sibTrans" presStyleCnt="0"/>
      <dgm:spPr/>
    </dgm:pt>
    <dgm:pt modelId="{74E5D502-2839-4DF5-BF45-337023DAE8E1}" type="pres">
      <dgm:prSet presAssocID="{4EAC6C1C-5676-414A-8EA1-A018CB555E04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94864F4-BAF5-4D05-83F8-9BD805D05429}" type="pres">
      <dgm:prSet presAssocID="{1E608B08-40F7-4717-A78C-F0354A6B4767}" presName="sibTrans" presStyleCnt="0"/>
      <dgm:spPr/>
    </dgm:pt>
    <dgm:pt modelId="{E0608377-3181-406D-9EBC-9551033DCA7F}" type="pres">
      <dgm:prSet presAssocID="{493834B4-2D95-42F6-9332-5F29FF69472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B008F2F6-A5B1-4277-8995-41AD1F479AF1}" srcId="{770D5D02-3A64-4418-9DA4-68CCDE59DAC8}" destId="{B7706D27-58A8-4EFF-9110-8019957D370F}" srcOrd="0" destOrd="0" parTransId="{1EA9E49E-9D6C-4168-B92F-0E17F1C70C70}" sibTransId="{052914EF-EC83-407C-9D55-66AB2C9AF9F6}"/>
    <dgm:cxn modelId="{222CB565-104B-4EA6-9F21-67F21F04685A}" srcId="{770D5D02-3A64-4418-9DA4-68CCDE59DAC8}" destId="{4EAC6C1C-5676-414A-8EA1-A018CB555E04}" srcOrd="2" destOrd="0" parTransId="{458EAE48-CA02-431E-B337-9E212630A898}" sibTransId="{1E608B08-40F7-4717-A78C-F0354A6B4767}"/>
    <dgm:cxn modelId="{F91070B8-E535-4D16-81CE-607B5ABB27EE}" type="presOf" srcId="{7E954B21-58B6-42BB-96CE-9F951380DEEB}" destId="{9FBDF875-9150-4C0E-B608-6F2438BEBEC4}" srcOrd="0" destOrd="0" presId="urn:microsoft.com/office/officeart/2005/8/layout/default"/>
    <dgm:cxn modelId="{E6619B64-5BDF-4139-BCC5-834C595EFD23}" type="presOf" srcId="{770D5D02-3A64-4418-9DA4-68CCDE59DAC8}" destId="{91FD7DE2-E100-42B3-B9C8-524DFABBAB99}" srcOrd="0" destOrd="0" presId="urn:microsoft.com/office/officeart/2005/8/layout/default"/>
    <dgm:cxn modelId="{9B133A24-83C5-4657-ADC7-554B81C3E8E9}" srcId="{770D5D02-3A64-4418-9DA4-68CCDE59DAC8}" destId="{493834B4-2D95-42F6-9332-5F29FF694720}" srcOrd="3" destOrd="0" parTransId="{44085236-E890-4987-AB8E-40D0E98AF391}" sibTransId="{73842D62-49C0-4E8A-9611-15FA884ABEF8}"/>
    <dgm:cxn modelId="{B44A5DA6-0D3C-421D-9704-CD6E9A579FD0}" type="presOf" srcId="{B7706D27-58A8-4EFF-9110-8019957D370F}" destId="{13DD0B4B-D748-4F30-BB25-8E7316C2ABFA}" srcOrd="0" destOrd="0" presId="urn:microsoft.com/office/officeart/2005/8/layout/default"/>
    <dgm:cxn modelId="{443E3582-8D53-4F62-A7C3-3A8B4F018771}" type="presOf" srcId="{493834B4-2D95-42F6-9332-5F29FF694720}" destId="{E0608377-3181-406D-9EBC-9551033DCA7F}" srcOrd="0" destOrd="0" presId="urn:microsoft.com/office/officeart/2005/8/layout/default"/>
    <dgm:cxn modelId="{ECA23B3D-5EBC-4EF1-B0FE-EC4BE2447681}" type="presOf" srcId="{4EAC6C1C-5676-414A-8EA1-A018CB555E04}" destId="{74E5D502-2839-4DF5-BF45-337023DAE8E1}" srcOrd="0" destOrd="0" presId="urn:microsoft.com/office/officeart/2005/8/layout/default"/>
    <dgm:cxn modelId="{88D4326C-6E29-425D-A01D-BBCE873774EB}" srcId="{770D5D02-3A64-4418-9DA4-68CCDE59DAC8}" destId="{7E954B21-58B6-42BB-96CE-9F951380DEEB}" srcOrd="1" destOrd="0" parTransId="{32B963B1-B820-44F3-A803-415AA76EE689}" sibTransId="{0E62D128-C278-4E93-9CF0-967BC8E1FC1B}"/>
    <dgm:cxn modelId="{D288BEF1-026C-4F65-9485-E1C95F83B6EE}" type="presParOf" srcId="{91FD7DE2-E100-42B3-B9C8-524DFABBAB99}" destId="{13DD0B4B-D748-4F30-BB25-8E7316C2ABFA}" srcOrd="0" destOrd="0" presId="urn:microsoft.com/office/officeart/2005/8/layout/default"/>
    <dgm:cxn modelId="{EE99BA49-001B-4390-A9D9-9833070C4BA8}" type="presParOf" srcId="{91FD7DE2-E100-42B3-B9C8-524DFABBAB99}" destId="{A1E1366F-2404-4361-A12B-FFA99529B7C6}" srcOrd="1" destOrd="0" presId="urn:microsoft.com/office/officeart/2005/8/layout/default"/>
    <dgm:cxn modelId="{F7EAD1DB-9B1C-435A-95F0-54A0645BA1A6}" type="presParOf" srcId="{91FD7DE2-E100-42B3-B9C8-524DFABBAB99}" destId="{9FBDF875-9150-4C0E-B608-6F2438BEBEC4}" srcOrd="2" destOrd="0" presId="urn:microsoft.com/office/officeart/2005/8/layout/default"/>
    <dgm:cxn modelId="{4DA1B15F-6B49-478C-8AD8-8AC0EB3B08E0}" type="presParOf" srcId="{91FD7DE2-E100-42B3-B9C8-524DFABBAB99}" destId="{B2327ACC-0BD1-455D-869B-7600FB2C7C67}" srcOrd="3" destOrd="0" presId="urn:microsoft.com/office/officeart/2005/8/layout/default"/>
    <dgm:cxn modelId="{22AA9B78-ADAA-40B2-8426-B167ECFB5A9F}" type="presParOf" srcId="{91FD7DE2-E100-42B3-B9C8-524DFABBAB99}" destId="{74E5D502-2839-4DF5-BF45-337023DAE8E1}" srcOrd="4" destOrd="0" presId="urn:microsoft.com/office/officeart/2005/8/layout/default"/>
    <dgm:cxn modelId="{C6DAA0DA-0044-428D-97B3-32721323D64F}" type="presParOf" srcId="{91FD7DE2-E100-42B3-B9C8-524DFABBAB99}" destId="{C94864F4-BAF5-4D05-83F8-9BD805D05429}" srcOrd="5" destOrd="0" presId="urn:microsoft.com/office/officeart/2005/8/layout/default"/>
    <dgm:cxn modelId="{0C0731EE-EF2D-4639-BB52-7BD51F6D2212}" type="presParOf" srcId="{91FD7DE2-E100-42B3-B9C8-524DFABBAB99}" destId="{E0608377-3181-406D-9EBC-9551033DCA7F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982ACDF-2835-4336-9DC4-E6C346FDD451}" type="doc">
      <dgm:prSet loTypeId="urn:microsoft.com/office/officeart/2005/8/layout/vList5" loCatId="list" qsTypeId="urn:microsoft.com/office/officeart/2005/8/quickstyle/simple1#8" qsCatId="simple" csTypeId="urn:microsoft.com/office/officeart/2005/8/colors/colorful5" csCatId="colorful" phldr="1"/>
      <dgm:spPr/>
      <dgm:t>
        <a:bodyPr/>
        <a:lstStyle/>
        <a:p>
          <a:endParaRPr lang="uk-UA"/>
        </a:p>
      </dgm:t>
    </dgm:pt>
    <dgm:pt modelId="{415064D7-7565-4D9E-8FAD-47C7E122AADB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800" b="1" dirty="0" smtClean="0"/>
            <a:t>Відкритість інформаційного простору</a:t>
          </a:r>
        </a:p>
        <a:p>
          <a:pPr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400" dirty="0"/>
        </a:p>
      </dgm:t>
    </dgm:pt>
    <dgm:pt modelId="{C3B9C4E9-7064-47A4-81C7-7A47C82532CB}" type="parTrans" cxnId="{D4A673DE-995D-4042-A3B8-274548E38F34}">
      <dgm:prSet/>
      <dgm:spPr/>
      <dgm:t>
        <a:bodyPr/>
        <a:lstStyle/>
        <a:p>
          <a:endParaRPr lang="uk-UA"/>
        </a:p>
      </dgm:t>
    </dgm:pt>
    <dgm:pt modelId="{CC8AC643-586C-4D10-803A-2757F4B02A4B}" type="sibTrans" cxnId="{D4A673DE-995D-4042-A3B8-274548E38F34}">
      <dgm:prSet/>
      <dgm:spPr/>
      <dgm:t>
        <a:bodyPr/>
        <a:lstStyle/>
        <a:p>
          <a:endParaRPr lang="uk-UA"/>
        </a:p>
      </dgm:t>
    </dgm:pt>
    <dgm:pt modelId="{D10047F2-9C0E-4AD0-9E7B-04EBCC6F531B}">
      <dgm:prSet phldrT="[Текст]" custT="1"/>
      <dgm:spPr/>
      <dgm:t>
        <a:bodyPr/>
        <a:lstStyle/>
        <a:p>
          <a:pPr algn="l"/>
          <a:r>
            <a:rPr lang="uk-UA" sz="2000" b="1" dirty="0" smtClean="0"/>
            <a:t>Оперативний обмін провідним педагогічним досвідом, аналіз переваг і недоліків розвитку освітніх систем </a:t>
          </a:r>
          <a:endParaRPr lang="uk-UA" sz="2000" b="1" dirty="0"/>
        </a:p>
      </dgm:t>
    </dgm:pt>
    <dgm:pt modelId="{E3C0389E-AA51-4F11-B51F-6C3656AB1CB0}" type="parTrans" cxnId="{522DECA3-FDBD-4EE7-B098-855C7664C46D}">
      <dgm:prSet/>
      <dgm:spPr/>
      <dgm:t>
        <a:bodyPr/>
        <a:lstStyle/>
        <a:p>
          <a:endParaRPr lang="uk-UA"/>
        </a:p>
      </dgm:t>
    </dgm:pt>
    <dgm:pt modelId="{EB725C8D-E44E-4E3F-B345-863FEE97493A}" type="sibTrans" cxnId="{522DECA3-FDBD-4EE7-B098-855C7664C46D}">
      <dgm:prSet/>
      <dgm:spPr/>
      <dgm:t>
        <a:bodyPr/>
        <a:lstStyle/>
        <a:p>
          <a:endParaRPr lang="uk-UA"/>
        </a:p>
      </dgm:t>
    </dgm:pt>
    <dgm:pt modelId="{E87A19F4-EB9F-4674-BB71-EC353086CAE1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800" b="1" dirty="0" smtClean="0"/>
            <a:t>Розвиток Інтернету </a:t>
          </a:r>
        </a:p>
        <a:p>
          <a:pPr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400" dirty="0"/>
        </a:p>
      </dgm:t>
    </dgm:pt>
    <dgm:pt modelId="{339A5208-68B1-4B60-A39E-A0A811BE261B}" type="parTrans" cxnId="{0B551912-F025-44CB-84C1-0C94706E7A6A}">
      <dgm:prSet/>
      <dgm:spPr/>
      <dgm:t>
        <a:bodyPr/>
        <a:lstStyle/>
        <a:p>
          <a:endParaRPr lang="uk-UA"/>
        </a:p>
      </dgm:t>
    </dgm:pt>
    <dgm:pt modelId="{55279592-0C21-48BD-A0A2-6D5E9B2A8662}" type="sibTrans" cxnId="{0B551912-F025-44CB-84C1-0C94706E7A6A}">
      <dgm:prSet/>
      <dgm:spPr/>
      <dgm:t>
        <a:bodyPr/>
        <a:lstStyle/>
        <a:p>
          <a:endParaRPr lang="uk-UA"/>
        </a:p>
      </dgm:t>
    </dgm:pt>
    <dgm:pt modelId="{D15825F1-0DAE-4464-8E7C-14C40373645C}">
      <dgm:prSet phldrT="[Текст]" custT="1"/>
      <dgm:spPr/>
      <dgm:t>
        <a:bodyPr/>
        <a:lstStyle/>
        <a:p>
          <a:r>
            <a:rPr lang="uk-UA" sz="2000" b="1" dirty="0" smtClean="0"/>
            <a:t>Утвердження демократичних цінностей, що має безпосереднє відношення і до організації освітнього процесу</a:t>
          </a:r>
          <a:endParaRPr lang="uk-UA" sz="2000" b="1" dirty="0"/>
        </a:p>
      </dgm:t>
    </dgm:pt>
    <dgm:pt modelId="{0CB70F0E-373E-48B4-B710-135206F6B540}" type="parTrans" cxnId="{D4F6465B-C308-4A7D-AFEE-89292A87876B}">
      <dgm:prSet/>
      <dgm:spPr/>
      <dgm:t>
        <a:bodyPr/>
        <a:lstStyle/>
        <a:p>
          <a:endParaRPr lang="uk-UA"/>
        </a:p>
      </dgm:t>
    </dgm:pt>
    <dgm:pt modelId="{B9161BBA-D1B8-42C1-95AD-6D539E372464}" type="sibTrans" cxnId="{D4F6465B-C308-4A7D-AFEE-89292A87876B}">
      <dgm:prSet/>
      <dgm:spPr/>
      <dgm:t>
        <a:bodyPr/>
        <a:lstStyle/>
        <a:p>
          <a:endParaRPr lang="uk-UA"/>
        </a:p>
      </dgm:t>
    </dgm:pt>
    <dgm:pt modelId="{C4AF32AD-EDB7-4BCC-AE80-BF2305F53B71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800" b="1" dirty="0" smtClean="0"/>
            <a:t>Участь у міжнародних конференціях</a:t>
          </a:r>
        </a:p>
        <a:p>
          <a:pPr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800" b="1" dirty="0"/>
        </a:p>
      </dgm:t>
    </dgm:pt>
    <dgm:pt modelId="{48A9B938-9E54-4B72-A83C-3ED6FE7A6D44}" type="parTrans" cxnId="{0C61E03D-BF2E-4C3E-8365-F8F2D1F98B96}">
      <dgm:prSet/>
      <dgm:spPr/>
      <dgm:t>
        <a:bodyPr/>
        <a:lstStyle/>
        <a:p>
          <a:endParaRPr lang="uk-UA"/>
        </a:p>
      </dgm:t>
    </dgm:pt>
    <dgm:pt modelId="{D1551F85-7CC9-447B-9924-86B014E35FA1}" type="sibTrans" cxnId="{0C61E03D-BF2E-4C3E-8365-F8F2D1F98B96}">
      <dgm:prSet/>
      <dgm:spPr/>
      <dgm:t>
        <a:bodyPr/>
        <a:lstStyle/>
        <a:p>
          <a:endParaRPr lang="uk-UA"/>
        </a:p>
      </dgm:t>
    </dgm:pt>
    <dgm:pt modelId="{F365FC1D-21AB-4C15-88DB-D48C5C1142C6}">
      <dgm:prSet phldrT="[Текст]" custT="1"/>
      <dgm:spPr/>
      <dgm:t>
        <a:bodyPr/>
        <a:lstStyle/>
        <a:p>
          <a:r>
            <a:rPr lang="uk-UA" sz="2000" b="1" dirty="0" smtClean="0"/>
            <a:t>Обмін і переклад літературних джерел сприятиме поступовому переходу на новий рівень педагогічної науки в цілому і системи науково-методичного забезпечення зокрема</a:t>
          </a:r>
          <a:endParaRPr lang="uk-UA" sz="2000" b="1" dirty="0"/>
        </a:p>
      </dgm:t>
    </dgm:pt>
    <dgm:pt modelId="{0597E4F0-ACBB-4732-9AA5-ECF479AF1C73}" type="parTrans" cxnId="{F6C0EA84-6147-4B1D-B930-CFA8BFCBF571}">
      <dgm:prSet/>
      <dgm:spPr/>
      <dgm:t>
        <a:bodyPr/>
        <a:lstStyle/>
        <a:p>
          <a:endParaRPr lang="uk-UA"/>
        </a:p>
      </dgm:t>
    </dgm:pt>
    <dgm:pt modelId="{F5E58BA5-FF46-4DD9-B67A-7DA65BFB440C}" type="sibTrans" cxnId="{F6C0EA84-6147-4B1D-B930-CFA8BFCBF571}">
      <dgm:prSet/>
      <dgm:spPr/>
      <dgm:t>
        <a:bodyPr/>
        <a:lstStyle/>
        <a:p>
          <a:endParaRPr lang="uk-UA"/>
        </a:p>
      </dgm:t>
    </dgm:pt>
    <dgm:pt modelId="{32576FEA-32BA-49AD-81E3-D77F20BBD42B}" type="pres">
      <dgm:prSet presAssocID="{B982ACDF-2835-4336-9DC4-E6C346FDD45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2B2B35C7-A269-4158-8477-1D2D39530738}" type="pres">
      <dgm:prSet presAssocID="{415064D7-7565-4D9E-8FAD-47C7E122AADB}" presName="linNode" presStyleCnt="0"/>
      <dgm:spPr/>
    </dgm:pt>
    <dgm:pt modelId="{4CAE4880-9025-4462-9103-9A9616BCBAD6}" type="pres">
      <dgm:prSet presAssocID="{415064D7-7565-4D9E-8FAD-47C7E122AADB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9D1260D-F032-4C82-94D6-DDE1A2FF327D}" type="pres">
      <dgm:prSet presAssocID="{415064D7-7565-4D9E-8FAD-47C7E122AADB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4B7030D-A11B-41E5-A938-5BBC23FA02BC}" type="pres">
      <dgm:prSet presAssocID="{CC8AC643-586C-4D10-803A-2757F4B02A4B}" presName="sp" presStyleCnt="0"/>
      <dgm:spPr/>
    </dgm:pt>
    <dgm:pt modelId="{79BB3D54-B16A-4EE4-9B84-90CFC18D1B68}" type="pres">
      <dgm:prSet presAssocID="{E87A19F4-EB9F-4674-BB71-EC353086CAE1}" presName="linNode" presStyleCnt="0"/>
      <dgm:spPr/>
    </dgm:pt>
    <dgm:pt modelId="{089A72BA-3023-4CDD-AFC6-6041A51EDCD5}" type="pres">
      <dgm:prSet presAssocID="{E87A19F4-EB9F-4674-BB71-EC353086CAE1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2A79E1B-C4B7-46D3-93B0-C6F699A70735}" type="pres">
      <dgm:prSet presAssocID="{E87A19F4-EB9F-4674-BB71-EC353086CAE1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770AD5D-DA8A-47A1-ABEE-74029B33CED5}" type="pres">
      <dgm:prSet presAssocID="{55279592-0C21-48BD-A0A2-6D5E9B2A8662}" presName="sp" presStyleCnt="0"/>
      <dgm:spPr/>
    </dgm:pt>
    <dgm:pt modelId="{626F6188-BAF2-43D4-B258-9C40AD8C199A}" type="pres">
      <dgm:prSet presAssocID="{C4AF32AD-EDB7-4BCC-AE80-BF2305F53B71}" presName="linNode" presStyleCnt="0"/>
      <dgm:spPr/>
    </dgm:pt>
    <dgm:pt modelId="{E0F90F48-139E-477C-8E19-91BD15CD1867}" type="pres">
      <dgm:prSet presAssocID="{C4AF32AD-EDB7-4BCC-AE80-BF2305F53B71}" presName="parentText" presStyleLbl="node1" presStyleIdx="2" presStyleCnt="3" custLinFactNeighborX="-543" custLinFactNeighborY="3393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85291D4-DEE9-4933-A861-10C49531CC0B}" type="pres">
      <dgm:prSet presAssocID="{C4AF32AD-EDB7-4BCC-AE80-BF2305F53B71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D4F6465B-C308-4A7D-AFEE-89292A87876B}" srcId="{E87A19F4-EB9F-4674-BB71-EC353086CAE1}" destId="{D15825F1-0DAE-4464-8E7C-14C40373645C}" srcOrd="0" destOrd="0" parTransId="{0CB70F0E-373E-48B4-B710-135206F6B540}" sibTransId="{B9161BBA-D1B8-42C1-95AD-6D539E372464}"/>
    <dgm:cxn modelId="{D4A673DE-995D-4042-A3B8-274548E38F34}" srcId="{B982ACDF-2835-4336-9DC4-E6C346FDD451}" destId="{415064D7-7565-4D9E-8FAD-47C7E122AADB}" srcOrd="0" destOrd="0" parTransId="{C3B9C4E9-7064-47A4-81C7-7A47C82532CB}" sibTransId="{CC8AC643-586C-4D10-803A-2757F4B02A4B}"/>
    <dgm:cxn modelId="{12915EE0-7709-4783-B4E1-4D7502EB2D86}" type="presOf" srcId="{F365FC1D-21AB-4C15-88DB-D48C5C1142C6}" destId="{085291D4-DEE9-4933-A861-10C49531CC0B}" srcOrd="0" destOrd="0" presId="urn:microsoft.com/office/officeart/2005/8/layout/vList5"/>
    <dgm:cxn modelId="{987B4246-A93D-4C8D-BBBC-64AE9BC193BF}" type="presOf" srcId="{D10047F2-9C0E-4AD0-9E7B-04EBCC6F531B}" destId="{49D1260D-F032-4C82-94D6-DDE1A2FF327D}" srcOrd="0" destOrd="0" presId="urn:microsoft.com/office/officeart/2005/8/layout/vList5"/>
    <dgm:cxn modelId="{C1A939C1-B70B-4BA9-8427-0327ADC00B1E}" type="presOf" srcId="{E87A19F4-EB9F-4674-BB71-EC353086CAE1}" destId="{089A72BA-3023-4CDD-AFC6-6041A51EDCD5}" srcOrd="0" destOrd="0" presId="urn:microsoft.com/office/officeart/2005/8/layout/vList5"/>
    <dgm:cxn modelId="{0B551912-F025-44CB-84C1-0C94706E7A6A}" srcId="{B982ACDF-2835-4336-9DC4-E6C346FDD451}" destId="{E87A19F4-EB9F-4674-BB71-EC353086CAE1}" srcOrd="1" destOrd="0" parTransId="{339A5208-68B1-4B60-A39E-A0A811BE261B}" sibTransId="{55279592-0C21-48BD-A0A2-6D5E9B2A8662}"/>
    <dgm:cxn modelId="{522DECA3-FDBD-4EE7-B098-855C7664C46D}" srcId="{415064D7-7565-4D9E-8FAD-47C7E122AADB}" destId="{D10047F2-9C0E-4AD0-9E7B-04EBCC6F531B}" srcOrd="0" destOrd="0" parTransId="{E3C0389E-AA51-4F11-B51F-6C3656AB1CB0}" sibTransId="{EB725C8D-E44E-4E3F-B345-863FEE97493A}"/>
    <dgm:cxn modelId="{0C61E03D-BF2E-4C3E-8365-F8F2D1F98B96}" srcId="{B982ACDF-2835-4336-9DC4-E6C346FDD451}" destId="{C4AF32AD-EDB7-4BCC-AE80-BF2305F53B71}" srcOrd="2" destOrd="0" parTransId="{48A9B938-9E54-4B72-A83C-3ED6FE7A6D44}" sibTransId="{D1551F85-7CC9-447B-9924-86B014E35FA1}"/>
    <dgm:cxn modelId="{183F5BAC-CF25-4D3E-B821-2F1589C78790}" type="presOf" srcId="{415064D7-7565-4D9E-8FAD-47C7E122AADB}" destId="{4CAE4880-9025-4462-9103-9A9616BCBAD6}" srcOrd="0" destOrd="0" presId="urn:microsoft.com/office/officeart/2005/8/layout/vList5"/>
    <dgm:cxn modelId="{F6C0EA84-6147-4B1D-B930-CFA8BFCBF571}" srcId="{C4AF32AD-EDB7-4BCC-AE80-BF2305F53B71}" destId="{F365FC1D-21AB-4C15-88DB-D48C5C1142C6}" srcOrd="0" destOrd="0" parTransId="{0597E4F0-ACBB-4732-9AA5-ECF479AF1C73}" sibTransId="{F5E58BA5-FF46-4DD9-B67A-7DA65BFB440C}"/>
    <dgm:cxn modelId="{60DE37DA-3A4C-4AC6-BC22-89D4EC460409}" type="presOf" srcId="{D15825F1-0DAE-4464-8E7C-14C40373645C}" destId="{22A79E1B-C4B7-46D3-93B0-C6F699A70735}" srcOrd="0" destOrd="0" presId="urn:microsoft.com/office/officeart/2005/8/layout/vList5"/>
    <dgm:cxn modelId="{A3F24F43-ED47-45FE-9EE1-BE4563776845}" type="presOf" srcId="{C4AF32AD-EDB7-4BCC-AE80-BF2305F53B71}" destId="{E0F90F48-139E-477C-8E19-91BD15CD1867}" srcOrd="0" destOrd="0" presId="urn:microsoft.com/office/officeart/2005/8/layout/vList5"/>
    <dgm:cxn modelId="{B4C35586-255B-4AE4-8425-76FA50171E19}" type="presOf" srcId="{B982ACDF-2835-4336-9DC4-E6C346FDD451}" destId="{32576FEA-32BA-49AD-81E3-D77F20BBD42B}" srcOrd="0" destOrd="0" presId="urn:microsoft.com/office/officeart/2005/8/layout/vList5"/>
    <dgm:cxn modelId="{325BF79F-BCEB-4125-8EB9-1EFC270E8804}" type="presParOf" srcId="{32576FEA-32BA-49AD-81E3-D77F20BBD42B}" destId="{2B2B35C7-A269-4158-8477-1D2D39530738}" srcOrd="0" destOrd="0" presId="urn:microsoft.com/office/officeart/2005/8/layout/vList5"/>
    <dgm:cxn modelId="{33D4BE70-9284-481D-99D4-53797157A03C}" type="presParOf" srcId="{2B2B35C7-A269-4158-8477-1D2D39530738}" destId="{4CAE4880-9025-4462-9103-9A9616BCBAD6}" srcOrd="0" destOrd="0" presId="urn:microsoft.com/office/officeart/2005/8/layout/vList5"/>
    <dgm:cxn modelId="{0B66008C-54B2-4D7E-861D-E10F9E298E42}" type="presParOf" srcId="{2B2B35C7-A269-4158-8477-1D2D39530738}" destId="{49D1260D-F032-4C82-94D6-DDE1A2FF327D}" srcOrd="1" destOrd="0" presId="urn:microsoft.com/office/officeart/2005/8/layout/vList5"/>
    <dgm:cxn modelId="{980C73A4-6190-4A03-9C9C-791D1843484E}" type="presParOf" srcId="{32576FEA-32BA-49AD-81E3-D77F20BBD42B}" destId="{74B7030D-A11B-41E5-A938-5BBC23FA02BC}" srcOrd="1" destOrd="0" presId="urn:microsoft.com/office/officeart/2005/8/layout/vList5"/>
    <dgm:cxn modelId="{58C7BDB2-5BC7-4428-B0AC-D34D0D53881D}" type="presParOf" srcId="{32576FEA-32BA-49AD-81E3-D77F20BBD42B}" destId="{79BB3D54-B16A-4EE4-9B84-90CFC18D1B68}" srcOrd="2" destOrd="0" presId="urn:microsoft.com/office/officeart/2005/8/layout/vList5"/>
    <dgm:cxn modelId="{3CACD73F-DB78-401D-9872-03457508EFB4}" type="presParOf" srcId="{79BB3D54-B16A-4EE4-9B84-90CFC18D1B68}" destId="{089A72BA-3023-4CDD-AFC6-6041A51EDCD5}" srcOrd="0" destOrd="0" presId="urn:microsoft.com/office/officeart/2005/8/layout/vList5"/>
    <dgm:cxn modelId="{25FB2F11-9AF9-4CA3-9EF7-1056EE12930E}" type="presParOf" srcId="{79BB3D54-B16A-4EE4-9B84-90CFC18D1B68}" destId="{22A79E1B-C4B7-46D3-93B0-C6F699A70735}" srcOrd="1" destOrd="0" presId="urn:microsoft.com/office/officeart/2005/8/layout/vList5"/>
    <dgm:cxn modelId="{EEB89F72-DFEE-4CEE-A8AC-6F110F80FD52}" type="presParOf" srcId="{32576FEA-32BA-49AD-81E3-D77F20BBD42B}" destId="{2770AD5D-DA8A-47A1-ABEE-74029B33CED5}" srcOrd="3" destOrd="0" presId="urn:microsoft.com/office/officeart/2005/8/layout/vList5"/>
    <dgm:cxn modelId="{86664A48-15DD-402A-915D-A64216DF5648}" type="presParOf" srcId="{32576FEA-32BA-49AD-81E3-D77F20BBD42B}" destId="{626F6188-BAF2-43D4-B258-9C40AD8C199A}" srcOrd="4" destOrd="0" presId="urn:microsoft.com/office/officeart/2005/8/layout/vList5"/>
    <dgm:cxn modelId="{8F48C618-6234-4B4F-B1C9-EE6107B6134C}" type="presParOf" srcId="{626F6188-BAF2-43D4-B258-9C40AD8C199A}" destId="{E0F90F48-139E-477C-8E19-91BD15CD1867}" srcOrd="0" destOrd="0" presId="urn:microsoft.com/office/officeart/2005/8/layout/vList5"/>
    <dgm:cxn modelId="{89295B61-BAE4-4435-A56A-BD1222D70C44}" type="presParOf" srcId="{626F6188-BAF2-43D4-B258-9C40AD8C199A}" destId="{085291D4-DEE9-4933-A861-10C49531CC0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04F7A13-58A6-47A8-AC40-BB2E6A77FD65}" type="doc">
      <dgm:prSet loTypeId="urn:microsoft.com/office/officeart/2005/8/layout/vList5" loCatId="list" qsTypeId="urn:microsoft.com/office/officeart/2005/8/quickstyle/simple1#9" qsCatId="simple" csTypeId="urn:microsoft.com/office/officeart/2005/8/colors/colorful5" csCatId="colorful" phldr="1"/>
      <dgm:spPr/>
      <dgm:t>
        <a:bodyPr/>
        <a:lstStyle/>
        <a:p>
          <a:endParaRPr lang="uk-UA"/>
        </a:p>
      </dgm:t>
    </dgm:pt>
    <dgm:pt modelId="{E48B7A94-E37A-4543-85D8-C2CAE3A53C50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800" b="1" dirty="0" smtClean="0"/>
            <a:t>Моніторинг ефективності освітніх систем</a:t>
          </a:r>
        </a:p>
        <a:p>
          <a:pPr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700" dirty="0"/>
        </a:p>
      </dgm:t>
    </dgm:pt>
    <dgm:pt modelId="{7F9F1042-52AB-4777-BA45-8CCFE0E46A0A}" type="parTrans" cxnId="{594A7176-A05D-4327-A349-587325BB2B68}">
      <dgm:prSet/>
      <dgm:spPr/>
      <dgm:t>
        <a:bodyPr/>
        <a:lstStyle/>
        <a:p>
          <a:endParaRPr lang="uk-UA"/>
        </a:p>
      </dgm:t>
    </dgm:pt>
    <dgm:pt modelId="{C48077E2-172F-4E41-98C3-CAAB5D5400F1}" type="sibTrans" cxnId="{594A7176-A05D-4327-A349-587325BB2B68}">
      <dgm:prSet/>
      <dgm:spPr/>
      <dgm:t>
        <a:bodyPr/>
        <a:lstStyle/>
        <a:p>
          <a:endParaRPr lang="uk-UA"/>
        </a:p>
      </dgm:t>
    </dgm:pt>
    <dgm:pt modelId="{4FCC4C8C-42E0-4FBC-AA66-190B104AF193}">
      <dgm:prSet phldrT="[Текст]" custT="1"/>
      <dgm:spPr/>
      <dgm:t>
        <a:bodyPr/>
        <a:lstStyle/>
        <a:p>
          <a:r>
            <a:rPr lang="uk-UA" sz="2000" b="1" dirty="0" smtClean="0"/>
            <a:t>Наочна демонстрація переваг і недоліків освітньої діяльності, що стимулює прийняття відповідних управлінських рішень</a:t>
          </a:r>
          <a:endParaRPr lang="uk-UA" sz="2000" b="1" dirty="0"/>
        </a:p>
      </dgm:t>
    </dgm:pt>
    <dgm:pt modelId="{4A17FC70-6198-476A-AA3F-0DEA074E3940}" type="parTrans" cxnId="{E917BFAE-DEDC-4939-B26D-F9E292650A47}">
      <dgm:prSet/>
      <dgm:spPr/>
      <dgm:t>
        <a:bodyPr/>
        <a:lstStyle/>
        <a:p>
          <a:endParaRPr lang="uk-UA"/>
        </a:p>
      </dgm:t>
    </dgm:pt>
    <dgm:pt modelId="{85BD2FDE-5C86-4DF0-A615-9E924DDDBE7A}" type="sibTrans" cxnId="{E917BFAE-DEDC-4939-B26D-F9E292650A47}">
      <dgm:prSet/>
      <dgm:spPr/>
      <dgm:t>
        <a:bodyPr/>
        <a:lstStyle/>
        <a:p>
          <a:endParaRPr lang="uk-UA"/>
        </a:p>
      </dgm:t>
    </dgm:pt>
    <dgm:pt modelId="{C0357A83-EF5A-43B6-B8B5-00815AAAFDBD}">
      <dgm:prSet phldrT="[Текст]"/>
      <dgm:spPr/>
      <dgm:t>
        <a:bodyPr/>
        <a:lstStyle/>
        <a:p>
          <a:r>
            <a:rPr lang="uk-UA" dirty="0" smtClean="0"/>
            <a:t>Академічна мобільність</a:t>
          </a:r>
          <a:endParaRPr lang="uk-UA" dirty="0"/>
        </a:p>
      </dgm:t>
    </dgm:pt>
    <dgm:pt modelId="{730AEB63-2E17-4135-8CE9-707279866030}" type="parTrans" cxnId="{7F3552F7-7822-40C6-8251-EEBEE01D05E0}">
      <dgm:prSet/>
      <dgm:spPr/>
      <dgm:t>
        <a:bodyPr/>
        <a:lstStyle/>
        <a:p>
          <a:endParaRPr lang="uk-UA"/>
        </a:p>
      </dgm:t>
    </dgm:pt>
    <dgm:pt modelId="{FB6ABFF0-9486-4608-8854-9236C1E7170F}" type="sibTrans" cxnId="{7F3552F7-7822-40C6-8251-EEBEE01D05E0}">
      <dgm:prSet/>
      <dgm:spPr/>
      <dgm:t>
        <a:bodyPr/>
        <a:lstStyle/>
        <a:p>
          <a:endParaRPr lang="uk-UA"/>
        </a:p>
      </dgm:t>
    </dgm:pt>
    <dgm:pt modelId="{E79BC92F-AF4A-4DD1-AAB9-8BE4B43A070D}">
      <dgm:prSet phldrT="[Текст]"/>
      <dgm:spPr/>
      <dgm:t>
        <a:bodyPr/>
        <a:lstStyle/>
        <a:p>
          <a:r>
            <a:rPr lang="uk-UA" b="1" dirty="0" smtClean="0"/>
            <a:t>Можливість обміну суб'єктами освітнього процесу створює добрі передумови для оптимізації та взаємного збагачення перспективними формами і методами роботи</a:t>
          </a:r>
          <a:endParaRPr lang="uk-UA" b="1" dirty="0"/>
        </a:p>
      </dgm:t>
    </dgm:pt>
    <dgm:pt modelId="{E25158EB-A469-42FA-9365-C7F62B9E1661}" type="parTrans" cxnId="{E27B6BFB-4315-46B9-815B-BD66CC7B9FD6}">
      <dgm:prSet/>
      <dgm:spPr/>
      <dgm:t>
        <a:bodyPr/>
        <a:lstStyle/>
        <a:p>
          <a:endParaRPr lang="uk-UA"/>
        </a:p>
      </dgm:t>
    </dgm:pt>
    <dgm:pt modelId="{1983ED9E-6B9C-4C14-A8FA-9CAA6EA14BE5}" type="sibTrans" cxnId="{E27B6BFB-4315-46B9-815B-BD66CC7B9FD6}">
      <dgm:prSet/>
      <dgm:spPr/>
      <dgm:t>
        <a:bodyPr/>
        <a:lstStyle/>
        <a:p>
          <a:endParaRPr lang="uk-UA"/>
        </a:p>
      </dgm:t>
    </dgm:pt>
    <dgm:pt modelId="{780ACCD6-FED0-40C7-AE76-7D247A7BB398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dirty="0" smtClean="0"/>
            <a:t>Тренінгові програми </a:t>
          </a:r>
        </a:p>
        <a:p>
          <a:pPr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dirty="0"/>
        </a:p>
      </dgm:t>
    </dgm:pt>
    <dgm:pt modelId="{D1A73F33-CA34-48AC-8CF6-8C76A0F39828}" type="parTrans" cxnId="{C11F7071-A1AC-41D6-89AA-0AA6BE9D477A}">
      <dgm:prSet/>
      <dgm:spPr/>
      <dgm:t>
        <a:bodyPr/>
        <a:lstStyle/>
        <a:p>
          <a:endParaRPr lang="uk-UA"/>
        </a:p>
      </dgm:t>
    </dgm:pt>
    <dgm:pt modelId="{2E32187B-8DFD-4959-9CB1-277E94E68E84}" type="sibTrans" cxnId="{C11F7071-A1AC-41D6-89AA-0AA6BE9D477A}">
      <dgm:prSet/>
      <dgm:spPr/>
      <dgm:t>
        <a:bodyPr/>
        <a:lstStyle/>
        <a:p>
          <a:endParaRPr lang="uk-UA"/>
        </a:p>
      </dgm:t>
    </dgm:pt>
    <dgm:pt modelId="{78440C3E-E233-4B2D-BB14-F6B8F6470B03}">
      <dgm:prSet phldrT="[Текст]" custT="1"/>
      <dgm:spPr/>
      <dgm:t>
        <a:bodyPr/>
        <a:lstStyle/>
        <a:p>
          <a:r>
            <a:rPr lang="uk-UA" sz="2000" b="1" dirty="0" smtClean="0"/>
            <a:t>Вільний обмін авторськими програмами представників різних країн сприятиме збагаченню освітніх методик та технологій</a:t>
          </a:r>
          <a:endParaRPr lang="uk-UA" sz="2000" b="1" dirty="0"/>
        </a:p>
      </dgm:t>
    </dgm:pt>
    <dgm:pt modelId="{1A4E6E7B-1E99-4F48-B6C8-EDED7FA68157}" type="parTrans" cxnId="{22508BA3-0E05-4754-89C2-8DF6198621B3}">
      <dgm:prSet/>
      <dgm:spPr/>
      <dgm:t>
        <a:bodyPr/>
        <a:lstStyle/>
        <a:p>
          <a:endParaRPr lang="uk-UA"/>
        </a:p>
      </dgm:t>
    </dgm:pt>
    <dgm:pt modelId="{FD02C7E4-D37A-4925-A99F-0C8CE08A72DC}" type="sibTrans" cxnId="{22508BA3-0E05-4754-89C2-8DF6198621B3}">
      <dgm:prSet/>
      <dgm:spPr/>
      <dgm:t>
        <a:bodyPr/>
        <a:lstStyle/>
        <a:p>
          <a:endParaRPr lang="uk-UA"/>
        </a:p>
      </dgm:t>
    </dgm:pt>
    <dgm:pt modelId="{0F5AAD6E-C5D7-47DD-8772-9D334357DC1E}" type="pres">
      <dgm:prSet presAssocID="{904F7A13-58A6-47A8-AC40-BB2E6A77FD6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72B89AFB-3979-46CB-BBBA-E9DA0BB04E9A}" type="pres">
      <dgm:prSet presAssocID="{E48B7A94-E37A-4543-85D8-C2CAE3A53C50}" presName="linNode" presStyleCnt="0"/>
      <dgm:spPr/>
    </dgm:pt>
    <dgm:pt modelId="{CA04F2F3-85D7-469A-976C-6F13C168FA2B}" type="pres">
      <dgm:prSet presAssocID="{E48B7A94-E37A-4543-85D8-C2CAE3A53C50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6A2A71E-2BF4-43CB-B143-A155973ED175}" type="pres">
      <dgm:prSet presAssocID="{E48B7A94-E37A-4543-85D8-C2CAE3A53C50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10912D4-3DF8-42C4-9EB5-0873F50C394F}" type="pres">
      <dgm:prSet presAssocID="{C48077E2-172F-4E41-98C3-CAAB5D5400F1}" presName="sp" presStyleCnt="0"/>
      <dgm:spPr/>
    </dgm:pt>
    <dgm:pt modelId="{60645ECD-9F3E-478D-A381-4593F68AC371}" type="pres">
      <dgm:prSet presAssocID="{C0357A83-EF5A-43B6-B8B5-00815AAAFDBD}" presName="linNode" presStyleCnt="0"/>
      <dgm:spPr/>
    </dgm:pt>
    <dgm:pt modelId="{F5CC9DAC-B2B3-4B33-B2F8-1EB1BA4CDA16}" type="pres">
      <dgm:prSet presAssocID="{C0357A83-EF5A-43B6-B8B5-00815AAAFDBD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E3EFE6B-356B-47FC-8037-778FABD83DE5}" type="pres">
      <dgm:prSet presAssocID="{C0357A83-EF5A-43B6-B8B5-00815AAAFDBD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4668CA1-F34D-4DBF-A20B-A3A4B20AF3EE}" type="pres">
      <dgm:prSet presAssocID="{FB6ABFF0-9486-4608-8854-9236C1E7170F}" presName="sp" presStyleCnt="0"/>
      <dgm:spPr/>
    </dgm:pt>
    <dgm:pt modelId="{ECF9517C-3B2E-4E6A-A789-A43C709AE457}" type="pres">
      <dgm:prSet presAssocID="{780ACCD6-FED0-40C7-AE76-7D247A7BB398}" presName="linNode" presStyleCnt="0"/>
      <dgm:spPr/>
    </dgm:pt>
    <dgm:pt modelId="{FE301FCE-B0DE-4A1C-A322-FCA35707BBC2}" type="pres">
      <dgm:prSet presAssocID="{780ACCD6-FED0-40C7-AE76-7D247A7BB398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BA5D353-CF49-4ED3-AA02-DCBA1C74D91E}" type="pres">
      <dgm:prSet presAssocID="{780ACCD6-FED0-40C7-AE76-7D247A7BB398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E917BFAE-DEDC-4939-B26D-F9E292650A47}" srcId="{E48B7A94-E37A-4543-85D8-C2CAE3A53C50}" destId="{4FCC4C8C-42E0-4FBC-AA66-190B104AF193}" srcOrd="0" destOrd="0" parTransId="{4A17FC70-6198-476A-AA3F-0DEA074E3940}" sibTransId="{85BD2FDE-5C86-4DF0-A615-9E924DDDBE7A}"/>
    <dgm:cxn modelId="{69D2AF13-79BE-477C-B6B9-B2F1A57C084D}" type="presOf" srcId="{904F7A13-58A6-47A8-AC40-BB2E6A77FD65}" destId="{0F5AAD6E-C5D7-47DD-8772-9D334357DC1E}" srcOrd="0" destOrd="0" presId="urn:microsoft.com/office/officeart/2005/8/layout/vList5"/>
    <dgm:cxn modelId="{09BEC15D-DAB3-4451-8699-860DB60CFC27}" type="presOf" srcId="{C0357A83-EF5A-43B6-B8B5-00815AAAFDBD}" destId="{F5CC9DAC-B2B3-4B33-B2F8-1EB1BA4CDA16}" srcOrd="0" destOrd="0" presId="urn:microsoft.com/office/officeart/2005/8/layout/vList5"/>
    <dgm:cxn modelId="{C11F7071-A1AC-41D6-89AA-0AA6BE9D477A}" srcId="{904F7A13-58A6-47A8-AC40-BB2E6A77FD65}" destId="{780ACCD6-FED0-40C7-AE76-7D247A7BB398}" srcOrd="2" destOrd="0" parTransId="{D1A73F33-CA34-48AC-8CF6-8C76A0F39828}" sibTransId="{2E32187B-8DFD-4959-9CB1-277E94E68E84}"/>
    <dgm:cxn modelId="{7F3552F7-7822-40C6-8251-EEBEE01D05E0}" srcId="{904F7A13-58A6-47A8-AC40-BB2E6A77FD65}" destId="{C0357A83-EF5A-43B6-B8B5-00815AAAFDBD}" srcOrd="1" destOrd="0" parTransId="{730AEB63-2E17-4135-8CE9-707279866030}" sibTransId="{FB6ABFF0-9486-4608-8854-9236C1E7170F}"/>
    <dgm:cxn modelId="{67570CB3-8C07-4A43-86B8-23674AC49137}" type="presOf" srcId="{4FCC4C8C-42E0-4FBC-AA66-190B104AF193}" destId="{06A2A71E-2BF4-43CB-B143-A155973ED175}" srcOrd="0" destOrd="0" presId="urn:microsoft.com/office/officeart/2005/8/layout/vList5"/>
    <dgm:cxn modelId="{E27B6BFB-4315-46B9-815B-BD66CC7B9FD6}" srcId="{C0357A83-EF5A-43B6-B8B5-00815AAAFDBD}" destId="{E79BC92F-AF4A-4DD1-AAB9-8BE4B43A070D}" srcOrd="0" destOrd="0" parTransId="{E25158EB-A469-42FA-9365-C7F62B9E1661}" sibTransId="{1983ED9E-6B9C-4C14-A8FA-9CAA6EA14BE5}"/>
    <dgm:cxn modelId="{594A7176-A05D-4327-A349-587325BB2B68}" srcId="{904F7A13-58A6-47A8-AC40-BB2E6A77FD65}" destId="{E48B7A94-E37A-4543-85D8-C2CAE3A53C50}" srcOrd="0" destOrd="0" parTransId="{7F9F1042-52AB-4777-BA45-8CCFE0E46A0A}" sibTransId="{C48077E2-172F-4E41-98C3-CAAB5D5400F1}"/>
    <dgm:cxn modelId="{22508BA3-0E05-4754-89C2-8DF6198621B3}" srcId="{780ACCD6-FED0-40C7-AE76-7D247A7BB398}" destId="{78440C3E-E233-4B2D-BB14-F6B8F6470B03}" srcOrd="0" destOrd="0" parTransId="{1A4E6E7B-1E99-4F48-B6C8-EDED7FA68157}" sibTransId="{FD02C7E4-D37A-4925-A99F-0C8CE08A72DC}"/>
    <dgm:cxn modelId="{6F9D400C-E1FA-4CCD-A3AB-E6022929F465}" type="presOf" srcId="{78440C3E-E233-4B2D-BB14-F6B8F6470B03}" destId="{2BA5D353-CF49-4ED3-AA02-DCBA1C74D91E}" srcOrd="0" destOrd="0" presId="urn:microsoft.com/office/officeart/2005/8/layout/vList5"/>
    <dgm:cxn modelId="{2DE1C688-11F8-4477-8DDD-D83EEE87AC5A}" type="presOf" srcId="{E48B7A94-E37A-4543-85D8-C2CAE3A53C50}" destId="{CA04F2F3-85D7-469A-976C-6F13C168FA2B}" srcOrd="0" destOrd="0" presId="urn:microsoft.com/office/officeart/2005/8/layout/vList5"/>
    <dgm:cxn modelId="{171AADB6-AA3C-4617-9135-4258D182407D}" type="presOf" srcId="{E79BC92F-AF4A-4DD1-AAB9-8BE4B43A070D}" destId="{8E3EFE6B-356B-47FC-8037-778FABD83DE5}" srcOrd="0" destOrd="0" presId="urn:microsoft.com/office/officeart/2005/8/layout/vList5"/>
    <dgm:cxn modelId="{F2480400-DA7F-4579-82FE-0B5E2EDD95B0}" type="presOf" srcId="{780ACCD6-FED0-40C7-AE76-7D247A7BB398}" destId="{FE301FCE-B0DE-4A1C-A322-FCA35707BBC2}" srcOrd="0" destOrd="0" presId="urn:microsoft.com/office/officeart/2005/8/layout/vList5"/>
    <dgm:cxn modelId="{3E32511F-C19B-47E9-9604-F1370074C975}" type="presParOf" srcId="{0F5AAD6E-C5D7-47DD-8772-9D334357DC1E}" destId="{72B89AFB-3979-46CB-BBBA-E9DA0BB04E9A}" srcOrd="0" destOrd="0" presId="urn:microsoft.com/office/officeart/2005/8/layout/vList5"/>
    <dgm:cxn modelId="{EC903276-8E36-408B-91ED-F89FF50BE5B9}" type="presParOf" srcId="{72B89AFB-3979-46CB-BBBA-E9DA0BB04E9A}" destId="{CA04F2F3-85D7-469A-976C-6F13C168FA2B}" srcOrd="0" destOrd="0" presId="urn:microsoft.com/office/officeart/2005/8/layout/vList5"/>
    <dgm:cxn modelId="{71C57A28-0A2E-4AC0-9D1E-FA23438C77A9}" type="presParOf" srcId="{72B89AFB-3979-46CB-BBBA-E9DA0BB04E9A}" destId="{06A2A71E-2BF4-43CB-B143-A155973ED175}" srcOrd="1" destOrd="0" presId="urn:microsoft.com/office/officeart/2005/8/layout/vList5"/>
    <dgm:cxn modelId="{823D0252-BDB6-484A-AEC7-8A94740D9D33}" type="presParOf" srcId="{0F5AAD6E-C5D7-47DD-8772-9D334357DC1E}" destId="{B10912D4-3DF8-42C4-9EB5-0873F50C394F}" srcOrd="1" destOrd="0" presId="urn:microsoft.com/office/officeart/2005/8/layout/vList5"/>
    <dgm:cxn modelId="{C872D4A5-954F-4EB8-BCF3-C7F55257D5AE}" type="presParOf" srcId="{0F5AAD6E-C5D7-47DD-8772-9D334357DC1E}" destId="{60645ECD-9F3E-478D-A381-4593F68AC371}" srcOrd="2" destOrd="0" presId="urn:microsoft.com/office/officeart/2005/8/layout/vList5"/>
    <dgm:cxn modelId="{A4AE94F9-DD4C-451E-97D0-F6F6FD6B2CCF}" type="presParOf" srcId="{60645ECD-9F3E-478D-A381-4593F68AC371}" destId="{F5CC9DAC-B2B3-4B33-B2F8-1EB1BA4CDA16}" srcOrd="0" destOrd="0" presId="urn:microsoft.com/office/officeart/2005/8/layout/vList5"/>
    <dgm:cxn modelId="{8BDF1EC0-5355-49F8-9B9E-7588C47DF375}" type="presParOf" srcId="{60645ECD-9F3E-478D-A381-4593F68AC371}" destId="{8E3EFE6B-356B-47FC-8037-778FABD83DE5}" srcOrd="1" destOrd="0" presId="urn:microsoft.com/office/officeart/2005/8/layout/vList5"/>
    <dgm:cxn modelId="{49CEDD0B-D7BC-4094-8607-9BEF3A4DE7A6}" type="presParOf" srcId="{0F5AAD6E-C5D7-47DD-8772-9D334357DC1E}" destId="{94668CA1-F34D-4DBF-A20B-A3A4B20AF3EE}" srcOrd="3" destOrd="0" presId="urn:microsoft.com/office/officeart/2005/8/layout/vList5"/>
    <dgm:cxn modelId="{138CD684-7F24-4ADE-8965-B9C42338F57F}" type="presParOf" srcId="{0F5AAD6E-C5D7-47DD-8772-9D334357DC1E}" destId="{ECF9517C-3B2E-4E6A-A789-A43C709AE457}" srcOrd="4" destOrd="0" presId="urn:microsoft.com/office/officeart/2005/8/layout/vList5"/>
    <dgm:cxn modelId="{519D9B45-BE86-4F20-B33C-1A4FCFA04BE4}" type="presParOf" srcId="{ECF9517C-3B2E-4E6A-A789-A43C709AE457}" destId="{FE301FCE-B0DE-4A1C-A322-FCA35707BBC2}" srcOrd="0" destOrd="0" presId="urn:microsoft.com/office/officeart/2005/8/layout/vList5"/>
    <dgm:cxn modelId="{1B17149A-7C07-482C-A81A-E7A81C1700DD}" type="presParOf" srcId="{ECF9517C-3B2E-4E6A-A789-A43C709AE457}" destId="{2BA5D353-CF49-4ED3-AA02-DCBA1C74D91E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#10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#1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#5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#6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#7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#8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#9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8754BF0-88F7-41A4-9B4D-633A9905D4A5}" type="datetimeFigureOut">
              <a:rPr lang="uk-UA"/>
              <a:pPr>
                <a:defRPr/>
              </a:pPr>
              <a:t>26.04.2015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uk-UA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uk-UA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D442010-C575-48F8-8ED0-DE37A11A49F1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uk-UA" smtClean="0"/>
          </a:p>
        </p:txBody>
      </p:sp>
      <p:sp>
        <p:nvSpPr>
          <p:cNvPr id="3686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8F622EA-AD94-45E1-BF4C-EE54797F7305}" type="slidenum">
              <a:rPr lang="uk-UA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D91C2-BBEC-4A8F-8145-5798055A4830}" type="datetimeFigureOut">
              <a:rPr lang="ru-RU"/>
              <a:pPr>
                <a:defRPr/>
              </a:pPr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CCCAE-E4FE-4545-95C5-06444395BF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8766A6-BA39-4EF3-BE9D-5646FB1C1720}" type="datetimeFigureOut">
              <a:rPr lang="ru-RU"/>
              <a:pPr>
                <a:defRPr/>
              </a:pPr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4A128-95AC-4011-8665-398A05B04F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C01C4-4C74-4E00-ADAC-AC6C5D31D07D}" type="datetimeFigureOut">
              <a:rPr lang="ru-RU"/>
              <a:pPr>
                <a:defRPr/>
              </a:pPr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D03301-62B6-46DE-A52C-28518356D4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1D065-0EB6-4DD2-94F4-41ACA95EF2A8}" type="datetimeFigureOut">
              <a:rPr lang="ru-RU"/>
              <a:pPr>
                <a:defRPr/>
              </a:pPr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B54BF-80B2-499C-8836-3EF12949EF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F163E-4883-40E6-993F-4730A04068FE}" type="datetimeFigureOut">
              <a:rPr lang="ru-RU"/>
              <a:pPr>
                <a:defRPr/>
              </a:pPr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D65A6-75FF-4E4F-A100-49AE07D7D2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63169-F906-494E-ADEC-0BE16F1B8EBC}" type="datetimeFigureOut">
              <a:rPr lang="ru-RU"/>
              <a:pPr>
                <a:defRPr/>
              </a:pPr>
              <a:t>26.04.2015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01C4F-E3E0-433A-915A-303E0D6008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34F30-81A9-40A6-B2CE-0F1B99088B2A}" type="datetimeFigureOut">
              <a:rPr lang="ru-RU"/>
              <a:pPr>
                <a:defRPr/>
              </a:pPr>
              <a:t>26.04.2015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8C438-9AE4-418F-AC4C-9DB9DB4902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E7141-CA05-4ABF-8F28-378DB8CD13F7}" type="datetimeFigureOut">
              <a:rPr lang="ru-RU"/>
              <a:pPr>
                <a:defRPr/>
              </a:pPr>
              <a:t>26.04.2015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E34D5-E24D-47E4-A9C8-E9F706077D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C548C-A8C6-4641-BB15-D1D1AFCB0791}" type="datetimeFigureOut">
              <a:rPr lang="ru-RU"/>
              <a:pPr>
                <a:defRPr/>
              </a:pPr>
              <a:t>26.04.2015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A9CFD-1F9C-480E-A4FB-E92133AD4E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35044-A018-4599-B8FD-D6CD40173075}" type="datetimeFigureOut">
              <a:rPr lang="ru-RU"/>
              <a:pPr>
                <a:defRPr/>
              </a:pPr>
              <a:t>26.04.2015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C4E4A-1015-47B5-B06B-7331B48285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BE689-D178-47AA-AA56-F8779D2AE466}" type="datetimeFigureOut">
              <a:rPr lang="ru-RU"/>
              <a:pPr>
                <a:defRPr/>
              </a:pPr>
              <a:t>26.04.2015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44223-8350-4666-8023-C700A7DD96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8DC6AF2-7B8B-49E2-837E-79795B5052EE}" type="datetimeFigureOut">
              <a:rPr lang="ru-RU"/>
              <a:pPr>
                <a:defRPr/>
              </a:pPr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50C55C0-50CD-48F4-BA50-1B1EC48172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ChangeArrowheads="1"/>
          </p:cNvSpPr>
          <p:nvPr/>
        </p:nvSpPr>
        <p:spPr bwMode="auto">
          <a:xfrm>
            <a:off x="1000125" y="714375"/>
            <a:ext cx="8143875" cy="763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uk-UA" sz="5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Розвиток </a:t>
            </a:r>
          </a:p>
          <a:p>
            <a:pPr algn="ctr"/>
            <a:r>
              <a:rPr lang="uk-UA" sz="5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системи </a:t>
            </a:r>
          </a:p>
          <a:p>
            <a:pPr algn="ctr"/>
            <a:r>
              <a:rPr lang="uk-UA" sz="5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післядипломної </a:t>
            </a:r>
          </a:p>
          <a:p>
            <a:pPr algn="ctr"/>
            <a:r>
              <a:rPr lang="uk-UA" sz="5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освіти</a:t>
            </a:r>
          </a:p>
          <a:p>
            <a:pPr algn="ctr"/>
            <a:r>
              <a:rPr lang="uk-UA" sz="5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умовах </a:t>
            </a:r>
          </a:p>
          <a:p>
            <a:pPr algn="ctr"/>
            <a:r>
              <a:rPr lang="uk-UA" sz="5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глобалізації</a:t>
            </a:r>
          </a:p>
          <a:p>
            <a:pPr algn="r"/>
            <a:r>
              <a:rPr lang="uk-UA" sz="2400" b="1" i="1">
                <a:latin typeface="Calibri" pitchFamily="34" charset="0"/>
              </a:rPr>
              <a:t>    М.В. Ілляхова, </a:t>
            </a:r>
          </a:p>
          <a:p>
            <a:pPr algn="r"/>
            <a:r>
              <a:rPr lang="uk-UA" sz="2400" b="1" i="1">
                <a:latin typeface="Calibri" pitchFamily="34" charset="0"/>
              </a:rPr>
              <a:t>канд. філос. наук, доцент</a:t>
            </a:r>
          </a:p>
          <a:p>
            <a:pPr algn="ctr"/>
            <a:endParaRPr lang="en-US" sz="48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54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88"/>
            <a:ext cx="8229600" cy="5500687"/>
          </a:xfrm>
        </p:spPr>
        <p:txBody>
          <a:bodyPr rtlCol="0">
            <a:normAutofit fontScale="62500" lnSpcReduction="20000"/>
          </a:bodyPr>
          <a:lstStyle/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b="1" dirty="0" smtClean="0"/>
              <a:t>Попова Н. В., Кравченко А. Ю., Медведєва Н. М., Полякова В. Б. Глобалізація та якість освіти // Міжнародна науково-практична конференція «Новітні освітні технології в контексті сучасних </a:t>
            </a:r>
            <a:r>
              <a:rPr lang="uk-UA" b="1" dirty="0" err="1" smtClean="0"/>
              <a:t>глобалізаційних</a:t>
            </a:r>
            <a:r>
              <a:rPr lang="uk-UA" b="1" dirty="0" smtClean="0"/>
              <a:t> та інтеграційних процесів». – 2012. – С. 245 – 253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b="1" dirty="0" err="1" smtClean="0"/>
              <a:t>Хомерікі</a:t>
            </a:r>
            <a:r>
              <a:rPr lang="uk-UA" b="1" dirty="0" smtClean="0"/>
              <a:t> О. А. Інтернаціоналізація і інтеграція, як напрямки глобалізації освіти: процеси синтезу і диференціації // Актуальні проблеми соціології, психології, педагогіки. 2012,  №16.  – С. 76-84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b="1" dirty="0" err="1" smtClean="0"/>
              <a:t>Білоконний</a:t>
            </a:r>
            <a:r>
              <a:rPr lang="uk-UA" b="1" dirty="0" smtClean="0"/>
              <a:t> С. Педагогічна </a:t>
            </a:r>
            <a:r>
              <a:rPr lang="uk-UA" b="1" dirty="0" err="1" smtClean="0"/>
              <a:t>інноватика</a:t>
            </a:r>
            <a:r>
              <a:rPr lang="uk-UA" b="1" dirty="0" smtClean="0"/>
              <a:t> в умовах глобалізації. // Проблеми та перспективи наук в умовах глобалізації: матеріали VIII Всеукраїнської наукової конференції. – Тернопіль: ТНПУ ім. В. Гнатюка, 2012. – С. 65 – 66.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b="1" dirty="0" smtClean="0"/>
              <a:t>Рябуха А. Підготовка майбутніх учителів до застосування мультимедійних технологій в умовах глобалізації // Проблеми та перспективи наук в умовах глобалізації: матеріали VIII Всеукраїнської наукової конференції. – Тернопіль: ТНПУ ім. В. Гнатюка, 2012. – С. 69 – 70.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b="1" dirty="0" smtClean="0"/>
              <a:t>Жук О. Основні напрями модернізації професійної підготовки інженерів у вищих навчальних закладах </a:t>
            </a:r>
            <a:r>
              <a:rPr lang="uk-UA" b="1" dirty="0" err="1" smtClean="0"/>
              <a:t>сша</a:t>
            </a:r>
            <a:r>
              <a:rPr lang="uk-UA" b="1" dirty="0" smtClean="0"/>
              <a:t> в умовах глобалізації. // Проблеми та перспективи наук в умовах глобалізації: матеріали VIII Всеукраїнської наукової конференції. – Тернопіль: ТНПУ ім. В. Гнатюка, 2012. – С. 73 – 74.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uk-UA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b="1" dirty="0" smtClean="0"/>
              <a:t/>
            </a:r>
            <a:br>
              <a:rPr lang="uk-UA" b="1" dirty="0" smtClean="0"/>
            </a:br>
            <a:r>
              <a:rPr lang="uk-UA" b="1" dirty="0" smtClean="0"/>
              <a:t>За 2012 рік опубліковано 29 статей 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8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>
          <a:xfrm>
            <a:off x="457200" y="357188"/>
            <a:ext cx="8229600" cy="6215062"/>
          </a:xfrm>
        </p:spPr>
        <p:txBody>
          <a:bodyPr/>
          <a:lstStyle/>
          <a:p>
            <a:pPr algn="just"/>
            <a:r>
              <a:rPr lang="uk-UA" sz="1800" b="1" smtClean="0"/>
              <a:t>Морська С. Філософія як потреба сучасної людини в умовах глобалізації. // Проблеми та перспективи наук в умовах глобалізації: матеріали VIII Всеукраїнської наукової конференції. – Тернопіль: ТНПУ ім. В. Гнатюка, 2012. – С.   142 – 143.</a:t>
            </a:r>
          </a:p>
          <a:p>
            <a:pPr algn="just"/>
            <a:r>
              <a:rPr lang="uk-UA" sz="1800" b="1" smtClean="0"/>
              <a:t>Орлов В. Нова релігійність як вияв процесу глобалізації // Проблеми та перспективи наук в умовах глобалізації: матеріали VIII Всеукраїнської наукової конференції. – Тернопіль: ТНПУ ім. В. Гнатюка, 2012. – С. 161 162.</a:t>
            </a:r>
          </a:p>
          <a:p>
            <a:pPr algn="just"/>
            <a:r>
              <a:rPr lang="uk-UA" sz="1800" b="1" smtClean="0"/>
              <a:t>Робота М., Остапчук К. Перспективи розвитку фізичного виховання в полтавському національному педагогічному університеті в умовах глобалізації // Проблеми та перспективи наук в умовах глобалізації: матеріали VIII Всеукраїнської наукової конференції. – Тернопіль: ТНПУ ім. В. Гнатюка, 2012. – С. 213 – 214.</a:t>
            </a:r>
          </a:p>
          <a:p>
            <a:pPr algn="just"/>
            <a:r>
              <a:rPr lang="uk-UA" sz="1800" b="1" smtClean="0"/>
              <a:t>Огнистий А. Фізичне виховання майбутніх вчителів- предметників в умовах глобалізації педагогічної науки. // Проблеми та перспективи наук в умовах глобалізації: матеріали VIII Всеукраїнської наукової конференції. – Тернопіль: ТНПУ ім. В. Гнатюка, 2012. – С.  220 – 223.</a:t>
            </a:r>
          </a:p>
          <a:p>
            <a:pPr algn="just"/>
            <a:r>
              <a:rPr lang="uk-UA" sz="1800" b="1" smtClean="0"/>
              <a:t>Хорошкова Д. Вплив глобалізації на розвиток краєзнавчої діяльності // Проблеми та перспективи наук в умовах глобалізації: матеріали VIII Всеукраїнської наукової конференції. – Тернопіль: ТНПУ ім. В. Гнатюка, 2012. – С.   277 – 280.</a:t>
            </a:r>
          </a:p>
          <a:p>
            <a:pPr algn="just"/>
            <a:endParaRPr lang="uk-UA" sz="1800" b="1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8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63"/>
            <a:ext cx="8229600" cy="6072187"/>
          </a:xfrm>
        </p:spPr>
        <p:txBody>
          <a:bodyPr rtlCol="0">
            <a:normAutofit fontScale="62500" lnSpcReduction="20000"/>
          </a:bodyPr>
          <a:lstStyle/>
          <a:p>
            <a:pPr algn="just" fontAlgn="auto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uk-UA" b="1" dirty="0" err="1" smtClean="0"/>
              <a:t>Миколаєнко</a:t>
            </a:r>
            <a:r>
              <a:rPr lang="uk-UA" b="1" dirty="0" smtClean="0"/>
              <a:t> І. М.. Взаємозв’язок влади і грошей в умовах глобалізацій них процесів. // Філософія фінансової цивілізації6 людина у світі грошей 6 зб. Наук. Пр. К. : УБС НБУ , 2012.  – С.  158 – 164.</a:t>
            </a:r>
          </a:p>
          <a:p>
            <a:pPr algn="just" fontAlgn="auto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uk-UA" b="1" dirty="0" smtClean="0"/>
              <a:t>Дзюбенко М. А. Етика </a:t>
            </a:r>
            <a:r>
              <a:rPr lang="uk-UA" b="1" dirty="0" err="1" smtClean="0"/>
              <a:t>ненасильства</a:t>
            </a:r>
            <a:r>
              <a:rPr lang="uk-UA" b="1" dirty="0" smtClean="0"/>
              <a:t> в аспекті </a:t>
            </a:r>
            <a:r>
              <a:rPr lang="uk-UA" b="1" dirty="0" err="1" smtClean="0"/>
              <a:t>глобалізованих</a:t>
            </a:r>
            <a:r>
              <a:rPr lang="uk-UA" b="1" dirty="0" smtClean="0"/>
              <a:t> гендерно-поведінкових конструктів. // Філософія фінансової цивілізації6 людина у світі грошей 6 зб. Наук. Пр. К. : УБС НБУ , 2012.  – С.  436 – 441.</a:t>
            </a:r>
          </a:p>
          <a:p>
            <a:pPr algn="just" fontAlgn="auto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uk-UA" b="1" dirty="0" smtClean="0"/>
              <a:t>Панфілова Т. Глобальне управління – процеси самоорганізації // Синергетика і освіта : матеріали Міжнародної науково-практичної конференції, 15 березня 2012 р., м. Київ. _ К.: ТОВ «Інформаційні системи», 2012 – С. .</a:t>
            </a:r>
          </a:p>
          <a:p>
            <a:pPr algn="just" fontAlgn="auto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uk-UA" b="1" dirty="0" smtClean="0"/>
              <a:t>Панфілова Т. О. Інтелектуальний капітал в контексті глобальних трансформацій людини і світу // Синергетика і освіта : матеріали Міжнародної науково-практичної конференції, 15 березня 2012 р., м. Київ. _ К.: ТОВ «Інформаційні системи», 2012 – С. 188 – 191</a:t>
            </a:r>
          </a:p>
          <a:p>
            <a:pPr algn="just" fontAlgn="auto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uk-UA" b="1" dirty="0" smtClean="0"/>
              <a:t>Адаптація України до переходу світ-системи від </a:t>
            </a:r>
            <a:r>
              <a:rPr lang="uk-UA" b="1" dirty="0" err="1" smtClean="0"/>
              <a:t>одно-</a:t>
            </a:r>
            <a:r>
              <a:rPr lang="uk-UA" b="1" dirty="0" smtClean="0"/>
              <a:t> до </a:t>
            </a:r>
            <a:r>
              <a:rPr lang="uk-UA" b="1" dirty="0" err="1" smtClean="0"/>
              <a:t>багато-</a:t>
            </a:r>
            <a:r>
              <a:rPr lang="uk-UA" b="1" dirty="0" smtClean="0"/>
              <a:t> полюсності: </a:t>
            </a:r>
            <a:r>
              <a:rPr lang="uk-UA" b="1" dirty="0" err="1" smtClean="0"/>
              <a:t>аналіт</a:t>
            </a:r>
            <a:r>
              <a:rPr lang="uk-UA" b="1" dirty="0" smtClean="0"/>
              <a:t>. </a:t>
            </a:r>
            <a:r>
              <a:rPr lang="uk-UA" b="1" dirty="0" err="1" smtClean="0"/>
              <a:t>доп</a:t>
            </a:r>
            <a:r>
              <a:rPr lang="uk-UA" b="1" dirty="0" smtClean="0"/>
              <a:t>. / [авт. </a:t>
            </a:r>
            <a:r>
              <a:rPr lang="uk-UA" b="1" dirty="0" err="1" smtClean="0"/>
              <a:t>кол</a:t>
            </a:r>
            <a:r>
              <a:rPr lang="uk-UA" b="1" dirty="0" smtClean="0"/>
              <a:t>.: </a:t>
            </a:r>
            <a:r>
              <a:rPr lang="uk-UA" b="1" dirty="0" err="1" smtClean="0"/>
              <a:t>Михальченко</a:t>
            </a:r>
            <a:r>
              <a:rPr lang="uk-UA" b="1" dirty="0" smtClean="0"/>
              <a:t> М. І., </a:t>
            </a:r>
            <a:r>
              <a:rPr lang="uk-UA" b="1" dirty="0" err="1" smtClean="0"/>
              <a:t>Шайгородський</a:t>
            </a:r>
            <a:r>
              <a:rPr lang="uk-UA" b="1" dirty="0" smtClean="0"/>
              <a:t> Ю. Ж., Шевченко О. К. та ін.; за ред. М. І. </a:t>
            </a:r>
            <a:r>
              <a:rPr lang="uk-UA" b="1" dirty="0" err="1" smtClean="0"/>
              <a:t>Михальченка</a:t>
            </a:r>
            <a:r>
              <a:rPr lang="uk-UA" b="1" dirty="0" smtClean="0"/>
              <a:t>]; НАН України, Ін-т політ. і </a:t>
            </a:r>
            <a:r>
              <a:rPr lang="uk-UA" b="1" dirty="0" err="1" smtClean="0"/>
              <a:t>етнонац</a:t>
            </a:r>
            <a:r>
              <a:rPr lang="uk-UA" b="1" dirty="0" smtClean="0"/>
              <a:t>. </a:t>
            </a:r>
            <a:r>
              <a:rPr lang="uk-UA" b="1" dirty="0" err="1" smtClean="0"/>
              <a:t>дослідж</a:t>
            </a:r>
            <a:r>
              <a:rPr lang="uk-UA" b="1" dirty="0" smtClean="0"/>
              <a:t>. імені І. Ф. Кураса. – К.: </a:t>
            </a:r>
            <a:r>
              <a:rPr lang="uk-UA" b="1" dirty="0" err="1" smtClean="0"/>
              <a:t>ІПі-</a:t>
            </a:r>
            <a:r>
              <a:rPr lang="uk-UA" b="1" dirty="0" smtClean="0"/>
              <a:t> ЕНД імені І. Ф. Кураса, 2012. – 120 с.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uk-U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smtClean="0"/>
          </a:p>
        </p:txBody>
      </p:sp>
      <p:sp>
        <p:nvSpPr>
          <p:cNvPr id="26627" name="Содержимое 2"/>
          <p:cNvSpPr>
            <a:spLocks noGrp="1"/>
          </p:cNvSpPr>
          <p:nvPr>
            <p:ph idx="1"/>
          </p:nvPr>
        </p:nvSpPr>
        <p:spPr>
          <a:xfrm>
            <a:off x="0" y="357188"/>
            <a:ext cx="8929688" cy="6286500"/>
          </a:xfrm>
        </p:spPr>
        <p:txBody>
          <a:bodyPr/>
          <a:lstStyle/>
          <a:p>
            <a:pPr algn="just">
              <a:spcAft>
                <a:spcPts val="600"/>
              </a:spcAft>
            </a:pPr>
            <a:r>
              <a:rPr lang="uk-UA" sz="2000" b="1" smtClean="0"/>
              <a:t>Мельник В.В. Вплив глобалізації на соціокультурні процеси в сучасній Україні / В.В.Мельник // Координати управління: [зб.наук.пр.]. - Івано-Франківськ: «Місто НВ».- 2012.- Вип.2.- С.158-165.</a:t>
            </a:r>
          </a:p>
          <a:p>
            <a:pPr algn="just">
              <a:spcAft>
                <a:spcPts val="600"/>
              </a:spcAft>
            </a:pPr>
            <a:r>
              <a:rPr lang="uk-UA" sz="2000" b="1" smtClean="0"/>
              <a:t>Глушко Т. П. Продуктивність освіти в умовах глобалізації: соціально-економічний аспект // Національний педагогічний університет імені М. П. Драгоманова</a:t>
            </a:r>
          </a:p>
          <a:p>
            <a:pPr algn="just">
              <a:spcAft>
                <a:spcPts val="600"/>
              </a:spcAft>
            </a:pPr>
            <a:r>
              <a:rPr lang="uk-UA" sz="2000" b="1" smtClean="0"/>
              <a:t>Десятов Т. Актуальні проблеми освіти дорослих у контексті глобалізації Порівняльна професійна педагогіка № 1. – 2012. –  С. 6-12.</a:t>
            </a:r>
          </a:p>
          <a:p>
            <a:pPr algn="just">
              <a:spcAft>
                <a:spcPts val="600"/>
              </a:spcAft>
            </a:pPr>
            <a:r>
              <a:rPr lang="uk-UA" sz="2000" b="1" smtClean="0"/>
              <a:t>Волох О. Ю., Гвалтюк О. І., Пирогов С. Є. Проблеми соціалізації студентської молоді в контексті інтеграції українського суспільства в глобальний інформаційний науково-освітній простір // Традиційна культура в умовах глобалізації: культурна ідентифікація та інформаційне суспільство: матеріали науково- практичної конференції (18-19 травня 2012 року). – Харків, 2012. –С. 21 – 26</a:t>
            </a:r>
          </a:p>
          <a:p>
            <a:pPr algn="just">
              <a:spcAft>
                <a:spcPts val="600"/>
              </a:spcAft>
            </a:pPr>
            <a:r>
              <a:rPr lang="uk-UA" sz="2000" b="1" smtClean="0"/>
              <a:t>Панасенко Л.О. Етнолінгвістика та її педагогічний потенціал в умовах глобалізації // Традиційна культура в умовах глобалізації: культурна ідентифікація та інформаційне суспільство: матеріали науково- практичної конференції (18-19 травня 2012 року). – Харків, 2012. – С. 55 – 60</a:t>
            </a:r>
          </a:p>
          <a:p>
            <a:endParaRPr lang="uk-UA" sz="200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50"/>
            <a:ext cx="8858250" cy="6286500"/>
          </a:xfrm>
        </p:spPr>
        <p:txBody>
          <a:bodyPr rtlCol="0">
            <a:normAutofit fontScale="70000" lnSpcReduction="20000"/>
          </a:bodyPr>
          <a:lstStyle/>
          <a:p>
            <a:pPr algn="just" fontAlgn="auto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uk-UA" b="1" dirty="0" smtClean="0"/>
              <a:t>Орел Л.М. </a:t>
            </a:r>
            <a:r>
              <a:rPr lang="uk-UA" b="1" dirty="0" err="1" smtClean="0"/>
              <a:t>Глобалізаційні</a:t>
            </a:r>
            <a:r>
              <a:rPr lang="uk-UA" b="1" dirty="0" smtClean="0"/>
              <a:t> процеси та етнокультурний простір незалежної України // Традиційна культура в умовах глобалізації: культурна ідентифікація та інформаційне суспільство: матеріали </a:t>
            </a:r>
            <a:r>
              <a:rPr lang="uk-UA" b="1" dirty="0" err="1" smtClean="0"/>
              <a:t>науково-</a:t>
            </a:r>
            <a:r>
              <a:rPr lang="uk-UA" b="1" dirty="0" smtClean="0"/>
              <a:t> практичної конференції (18-19 травня 2012 року). – Харків, 2012. –С. – 141 с. 84 – 88</a:t>
            </a:r>
          </a:p>
          <a:p>
            <a:pPr algn="just" fontAlgn="auto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uk-UA" b="1" dirty="0" err="1" smtClean="0"/>
              <a:t>Тюрикова</a:t>
            </a:r>
            <a:r>
              <a:rPr lang="uk-UA" b="1" dirty="0" smtClean="0"/>
              <a:t> О. В. «Глобальне-національне-локальне» – сучасна діалектика фольклорно-сценічного виконавства (критика однієї концепції) // Традиційна культура в умовах глобалізації: культурна ідентифікація та інформаційне суспільство: матеріали </a:t>
            </a:r>
            <a:r>
              <a:rPr lang="uk-UA" b="1" dirty="0" err="1" smtClean="0"/>
              <a:t>науково-</a:t>
            </a:r>
            <a:r>
              <a:rPr lang="uk-UA" b="1" dirty="0" smtClean="0"/>
              <a:t> практичної конференції (18-19 травня 2012 року). – Харків, 2012. –С. 118 – 123</a:t>
            </a:r>
          </a:p>
          <a:p>
            <a:pPr algn="just" fontAlgn="auto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uk-UA" b="1" dirty="0" smtClean="0"/>
              <a:t>Колосова В.П. Фінансова глобалізація та рівень інтеграції країни у світовий фінансовий простір // Стратегія розвитку України. Економіка, соціологія, право. – К. : 2012. </a:t>
            </a:r>
          </a:p>
          <a:p>
            <a:pPr algn="just" fontAlgn="auto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uk-UA" b="1" dirty="0" err="1" smtClean="0"/>
              <a:t>Бабаєва</a:t>
            </a:r>
            <a:r>
              <a:rPr lang="uk-UA" b="1" dirty="0" smtClean="0"/>
              <a:t> Н. Р. Глобалізація сучасного світу / Н. Р. </a:t>
            </a:r>
            <a:r>
              <a:rPr lang="uk-UA" b="1" dirty="0" err="1" smtClean="0"/>
              <a:t>Бабаєва</a:t>
            </a:r>
            <a:r>
              <a:rPr lang="uk-UA" b="1" dirty="0" smtClean="0"/>
              <a:t> // </a:t>
            </a:r>
            <a:r>
              <a:rPr lang="uk-UA" b="1" dirty="0" err="1" smtClean="0"/>
              <a:t>Гілея</a:t>
            </a:r>
            <a:r>
              <a:rPr lang="uk-UA" b="1" dirty="0" smtClean="0"/>
              <a:t>: </a:t>
            </a:r>
            <a:r>
              <a:rPr lang="uk-UA" b="1" dirty="0" err="1" smtClean="0"/>
              <a:t>нау-</a:t>
            </a:r>
            <a:r>
              <a:rPr lang="uk-UA" b="1" dirty="0" smtClean="0"/>
              <a:t> </a:t>
            </a:r>
            <a:r>
              <a:rPr lang="uk-UA" b="1" dirty="0" err="1" smtClean="0"/>
              <a:t>ковий</a:t>
            </a:r>
            <a:r>
              <a:rPr lang="uk-UA" b="1" dirty="0" smtClean="0"/>
              <a:t> вісник. Збірник наукових праць / Гол. ред. В.М. </a:t>
            </a:r>
            <a:r>
              <a:rPr lang="uk-UA" b="1" dirty="0" err="1" smtClean="0"/>
              <a:t>Вашкевич</a:t>
            </a:r>
            <a:r>
              <a:rPr lang="uk-UA" b="1" dirty="0" smtClean="0"/>
              <a:t>. – К.: ВІР УАН, 2012. – Випуск 59 (№ 4). – С. 362–365.</a:t>
            </a:r>
          </a:p>
          <a:p>
            <a:pPr algn="just" fontAlgn="auto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uk-UA" b="1" dirty="0" smtClean="0"/>
              <a:t>Титар О. В. Глобалізація і українські культурні ідентичності: глобальний диктат візуального . // Гуманітарний часопис 2012, № 3 С. – 64 – 70.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uk-U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8625"/>
            <a:ext cx="8858250" cy="6000750"/>
          </a:xfrm>
        </p:spPr>
        <p:txBody>
          <a:bodyPr rtlCol="0">
            <a:normAutofit fontScale="70000" lnSpcReduction="20000"/>
          </a:bodyPr>
          <a:lstStyle/>
          <a:p>
            <a:pPr algn="just" fontAlgn="auto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uk-UA" b="1" dirty="0" smtClean="0"/>
              <a:t>Мельник В.В. Вплив глобалізації на соціокультурні процеси в сучасній Україні / В.В.Мельник // Координати управління: [</a:t>
            </a:r>
            <a:r>
              <a:rPr lang="uk-UA" b="1" dirty="0" err="1" smtClean="0"/>
              <a:t>зб.наук.пр</a:t>
            </a:r>
            <a:r>
              <a:rPr lang="uk-UA" b="1" dirty="0" smtClean="0"/>
              <a:t>.]. - Івано-Франківськ: «Місто НВ».- 2012.- Вип.2.- С.158-165.</a:t>
            </a:r>
          </a:p>
          <a:p>
            <a:pPr algn="just" fontAlgn="auto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uk-UA" b="1" dirty="0" err="1" smtClean="0"/>
              <a:t>Шкодкіна</a:t>
            </a:r>
            <a:r>
              <a:rPr lang="uk-UA" b="1" dirty="0" smtClean="0"/>
              <a:t> Ю. М. Інтернаціональні та </a:t>
            </a:r>
            <a:r>
              <a:rPr lang="uk-UA" b="1" dirty="0" err="1" smtClean="0"/>
              <a:t>інтранаціональні</a:t>
            </a:r>
            <a:r>
              <a:rPr lang="uk-UA" b="1" dirty="0" smtClean="0"/>
              <a:t> диспропорції фінансової глобалізації / Ю. М. </a:t>
            </a:r>
            <a:r>
              <a:rPr lang="uk-UA" b="1" dirty="0" err="1" smtClean="0"/>
              <a:t>Шкодкіна</a:t>
            </a:r>
            <a:r>
              <a:rPr lang="uk-UA" b="1" dirty="0" smtClean="0"/>
              <a:t>, І. Д. Скляр // Економічний дисбаланс країни: проблеми та шляхи вирішення: Матеріали Міжнародної науково-практичної конференції (м. Львів, 22 - 23 червня 2012 р.). – Львів: «Львівська економічна фундація», 2012. – Ч.1. – С.77-78.</a:t>
            </a:r>
          </a:p>
          <a:p>
            <a:pPr algn="just" fontAlgn="auto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uk-UA" b="1" dirty="0" err="1" smtClean="0"/>
              <a:t>Шкодкіна</a:t>
            </a:r>
            <a:r>
              <a:rPr lang="uk-UA" b="1" dirty="0" smtClean="0"/>
              <a:t> Ю. М. </a:t>
            </a:r>
            <a:r>
              <a:rPr lang="uk-UA" b="1" dirty="0" err="1" smtClean="0"/>
              <a:t>Багатовимірність</a:t>
            </a:r>
            <a:r>
              <a:rPr lang="uk-UA" b="1" dirty="0" smtClean="0"/>
              <a:t> глобалізації у контексті сталого розвитку / Ю. М. </a:t>
            </a:r>
            <a:r>
              <a:rPr lang="uk-UA" b="1" dirty="0" err="1" smtClean="0"/>
              <a:t>Шкодкіна</a:t>
            </a:r>
            <a:r>
              <a:rPr lang="uk-UA" b="1" dirty="0" smtClean="0"/>
              <a:t> // </a:t>
            </a:r>
            <a:r>
              <a:rPr lang="uk-UA" b="1" dirty="0" err="1" smtClean="0"/>
              <a:t>Экономика</a:t>
            </a:r>
            <a:r>
              <a:rPr lang="uk-UA" b="1" dirty="0" smtClean="0"/>
              <a:t> XXI </a:t>
            </a:r>
            <a:r>
              <a:rPr lang="uk-UA" b="1" dirty="0" err="1" smtClean="0"/>
              <a:t>века</a:t>
            </a:r>
            <a:r>
              <a:rPr lang="uk-UA" b="1" dirty="0" smtClean="0"/>
              <a:t>: </a:t>
            </a:r>
            <a:r>
              <a:rPr lang="uk-UA" b="1" dirty="0" err="1" smtClean="0"/>
              <a:t>глобализация</a:t>
            </a:r>
            <a:r>
              <a:rPr lang="uk-UA" b="1" dirty="0" smtClean="0"/>
              <a:t>, </a:t>
            </a:r>
            <a:r>
              <a:rPr lang="uk-UA" b="1" dirty="0" err="1" smtClean="0"/>
              <a:t>кризисы</a:t>
            </a:r>
            <a:r>
              <a:rPr lang="uk-UA" b="1" dirty="0" smtClean="0"/>
              <a:t>, </a:t>
            </a:r>
            <a:r>
              <a:rPr lang="uk-UA" b="1" dirty="0" err="1" smtClean="0"/>
              <a:t>развитие</a:t>
            </a:r>
            <a:r>
              <a:rPr lang="uk-UA" b="1" dirty="0" smtClean="0"/>
              <a:t>: </a:t>
            </a:r>
            <a:r>
              <a:rPr lang="uk-UA" b="1" dirty="0" err="1" smtClean="0"/>
              <a:t>Материалы</a:t>
            </a:r>
            <a:r>
              <a:rPr lang="uk-UA" b="1" dirty="0" smtClean="0"/>
              <a:t> </a:t>
            </a:r>
            <a:r>
              <a:rPr lang="uk-UA" b="1" dirty="0" err="1" smtClean="0"/>
              <a:t>Международной</a:t>
            </a:r>
            <a:r>
              <a:rPr lang="uk-UA" b="1" dirty="0" smtClean="0"/>
              <a:t> </a:t>
            </a:r>
            <a:r>
              <a:rPr lang="uk-UA" b="1" dirty="0" err="1" smtClean="0"/>
              <a:t>научно-</a:t>
            </a:r>
            <a:r>
              <a:rPr lang="uk-UA" b="1" dirty="0" smtClean="0"/>
              <a:t> </a:t>
            </a:r>
            <a:r>
              <a:rPr lang="uk-UA" b="1" dirty="0" err="1" smtClean="0"/>
              <a:t>практической</a:t>
            </a:r>
            <a:r>
              <a:rPr lang="uk-UA" b="1" dirty="0" smtClean="0"/>
              <a:t> </a:t>
            </a:r>
            <a:r>
              <a:rPr lang="uk-UA" b="1" dirty="0" err="1" smtClean="0"/>
              <a:t>конференции</a:t>
            </a:r>
            <a:r>
              <a:rPr lang="uk-UA" b="1" dirty="0" smtClean="0"/>
              <a:t> (г. </a:t>
            </a:r>
            <a:r>
              <a:rPr lang="uk-UA" b="1" dirty="0" err="1" smtClean="0"/>
              <a:t>Харьков</a:t>
            </a:r>
            <a:r>
              <a:rPr lang="uk-UA" b="1" dirty="0" smtClean="0"/>
              <a:t>, 29-30 </a:t>
            </a:r>
            <a:r>
              <a:rPr lang="uk-UA" b="1" dirty="0" err="1" smtClean="0"/>
              <a:t>июня</a:t>
            </a:r>
            <a:r>
              <a:rPr lang="uk-UA" b="1" dirty="0" smtClean="0"/>
              <a:t> 2012г.) – Х.: ИФИ, 2012. – С.186-187.</a:t>
            </a:r>
          </a:p>
          <a:p>
            <a:pPr algn="just" fontAlgn="auto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uk-UA" b="1" dirty="0" err="1" smtClean="0"/>
              <a:t>Якунин</a:t>
            </a:r>
            <a:r>
              <a:rPr lang="uk-UA" b="1" dirty="0" smtClean="0"/>
              <a:t> В. И. </a:t>
            </a:r>
            <a:r>
              <a:rPr lang="uk-UA" b="1" dirty="0" err="1" smtClean="0"/>
              <a:t>Глобальные</a:t>
            </a:r>
            <a:r>
              <a:rPr lang="uk-UA" b="1" dirty="0" smtClean="0"/>
              <a:t> </a:t>
            </a:r>
            <a:r>
              <a:rPr lang="uk-UA" b="1" dirty="0" err="1" smtClean="0"/>
              <a:t>тенденции</a:t>
            </a:r>
            <a:r>
              <a:rPr lang="uk-UA" b="1" dirty="0" smtClean="0"/>
              <a:t> </a:t>
            </a:r>
            <a:r>
              <a:rPr lang="uk-UA" b="1" dirty="0" err="1" smtClean="0"/>
              <a:t>современного</a:t>
            </a:r>
            <a:r>
              <a:rPr lang="uk-UA" b="1" dirty="0" smtClean="0"/>
              <a:t> мирового </a:t>
            </a:r>
            <a:r>
              <a:rPr lang="uk-UA" b="1" dirty="0" err="1" smtClean="0"/>
              <a:t>развития</a:t>
            </a:r>
            <a:r>
              <a:rPr lang="uk-UA" b="1" dirty="0" smtClean="0"/>
              <a:t> / В. И. </a:t>
            </a:r>
            <a:r>
              <a:rPr lang="uk-UA" b="1" dirty="0" err="1" smtClean="0"/>
              <a:t>Якунин</a:t>
            </a:r>
            <a:r>
              <a:rPr lang="uk-UA" b="1" dirty="0" smtClean="0"/>
              <a:t> // </a:t>
            </a:r>
            <a:r>
              <a:rPr lang="uk-UA" b="1" dirty="0" err="1" smtClean="0"/>
              <a:t>Глобальные</a:t>
            </a:r>
            <a:r>
              <a:rPr lang="uk-UA" b="1" dirty="0" smtClean="0"/>
              <a:t> </a:t>
            </a:r>
            <a:r>
              <a:rPr lang="uk-UA" b="1" dirty="0" err="1" smtClean="0"/>
              <a:t>тенденции</a:t>
            </a:r>
            <a:r>
              <a:rPr lang="uk-UA" b="1" dirty="0" smtClean="0"/>
              <a:t> </a:t>
            </a:r>
            <a:r>
              <a:rPr lang="uk-UA" b="1" dirty="0" err="1" smtClean="0"/>
              <a:t>развития</a:t>
            </a:r>
            <a:r>
              <a:rPr lang="uk-UA" b="1" dirty="0" smtClean="0"/>
              <a:t> мира. </a:t>
            </a:r>
            <a:r>
              <a:rPr lang="uk-UA" b="1" dirty="0" err="1" smtClean="0"/>
              <a:t>Материалы</a:t>
            </a:r>
            <a:r>
              <a:rPr lang="uk-UA" b="1" dirty="0" smtClean="0"/>
              <a:t> </a:t>
            </a:r>
            <a:r>
              <a:rPr lang="uk-UA" b="1" dirty="0" err="1" smtClean="0"/>
              <a:t>Всерос</a:t>
            </a:r>
            <a:r>
              <a:rPr lang="uk-UA" b="1" dirty="0" smtClean="0"/>
              <a:t>. </a:t>
            </a:r>
            <a:r>
              <a:rPr lang="uk-UA" b="1" dirty="0" err="1" smtClean="0"/>
              <a:t>науч</a:t>
            </a:r>
            <a:r>
              <a:rPr lang="uk-UA" b="1" dirty="0" smtClean="0"/>
              <a:t>. </a:t>
            </a:r>
            <a:r>
              <a:rPr lang="uk-UA" b="1" dirty="0" err="1" smtClean="0"/>
              <a:t>конф</a:t>
            </a:r>
            <a:r>
              <a:rPr lang="uk-UA" b="1" dirty="0" smtClean="0"/>
              <a:t>., 14 </a:t>
            </a:r>
            <a:r>
              <a:rPr lang="uk-UA" b="1" dirty="0" err="1" smtClean="0"/>
              <a:t>июня</a:t>
            </a:r>
            <a:r>
              <a:rPr lang="uk-UA" b="1" dirty="0" smtClean="0"/>
              <a:t> 2012 г. — М.: </a:t>
            </a:r>
            <a:r>
              <a:rPr lang="uk-UA" b="1" dirty="0" err="1" smtClean="0"/>
              <a:t>Научный</a:t>
            </a:r>
            <a:r>
              <a:rPr lang="uk-UA" b="1" dirty="0" smtClean="0"/>
              <a:t> </a:t>
            </a:r>
            <a:r>
              <a:rPr lang="uk-UA" b="1" dirty="0" err="1" smtClean="0"/>
              <a:t>эксперт</a:t>
            </a:r>
            <a:r>
              <a:rPr lang="uk-UA" b="1" dirty="0" smtClean="0"/>
              <a:t>, 2013. — С. 10.</a:t>
            </a:r>
          </a:p>
          <a:p>
            <a:pPr algn="just" fontAlgn="auto">
              <a:spcAft>
                <a:spcPts val="600"/>
              </a:spcAft>
              <a:buFont typeface="Arial" pitchFamily="34" charset="0"/>
              <a:buChar char="•"/>
              <a:defRPr/>
            </a:pPr>
            <a:endParaRPr lang="uk-UA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b="1" dirty="0" smtClean="0"/>
              <a:t>6 МОНОГРАФІЙ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50"/>
            <a:ext cx="8472488" cy="5643563"/>
          </a:xfrm>
        </p:spPr>
        <p:txBody>
          <a:bodyPr rtlCol="0">
            <a:normAutofit fontScale="62500" lnSpcReduction="20000"/>
          </a:bodyPr>
          <a:lstStyle/>
          <a:p>
            <a:pPr algn="just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uk-UA" sz="3500" b="1" dirty="0" smtClean="0"/>
              <a:t>Яценко Б. П., </a:t>
            </a:r>
            <a:r>
              <a:rPr lang="uk-UA" sz="3500" b="1" dirty="0" err="1" smtClean="0"/>
              <a:t>Кіптенко</a:t>
            </a:r>
            <a:r>
              <a:rPr lang="uk-UA" sz="3500" b="1" dirty="0" smtClean="0"/>
              <a:t> В. К., </a:t>
            </a:r>
            <a:r>
              <a:rPr lang="uk-UA" sz="3500" b="1" dirty="0" err="1" smtClean="0"/>
              <a:t>Смаль</a:t>
            </a:r>
            <a:r>
              <a:rPr lang="uk-UA" sz="3500" b="1" dirty="0" smtClean="0"/>
              <a:t> В. В. </a:t>
            </a:r>
            <a:r>
              <a:rPr lang="uk-UA" b="1" dirty="0" smtClean="0"/>
              <a:t>Глобальні виклики сучасності: суспільно-географічний вимір / Б. П. Яценко, В. К. </a:t>
            </a:r>
            <a:r>
              <a:rPr lang="uk-UA" b="1" dirty="0" err="1" smtClean="0"/>
              <a:t>Кіптенко</a:t>
            </a:r>
            <a:r>
              <a:rPr lang="uk-UA" b="1" dirty="0" smtClean="0"/>
              <a:t>, В. В. </a:t>
            </a:r>
            <a:r>
              <a:rPr lang="uk-UA" b="1" dirty="0" err="1" smtClean="0"/>
              <a:t>Смаль</a:t>
            </a:r>
            <a:r>
              <a:rPr lang="uk-UA" b="1" dirty="0" smtClean="0"/>
              <a:t> та ін.; за ред. В. К. </a:t>
            </a:r>
            <a:r>
              <a:rPr lang="uk-UA" b="1" dirty="0" err="1" smtClean="0"/>
              <a:t>Кіптенка</a:t>
            </a:r>
            <a:r>
              <a:rPr lang="uk-UA" b="1" dirty="0" smtClean="0"/>
              <a:t>, Б. П. Яценка. – К.: Київський університет, 2012. – 255 с.</a:t>
            </a:r>
          </a:p>
          <a:p>
            <a:pPr algn="just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uk-UA" sz="3500" b="1" dirty="0" smtClean="0"/>
              <a:t>Лук'яненко Д. Г. </a:t>
            </a:r>
            <a:r>
              <a:rPr lang="uk-UA" b="1" dirty="0" smtClean="0"/>
              <a:t>Ресурси та моделі глобального економічного розвитку : Монографія / [Д. Г. Лук'яненко та ін.] ; за </a:t>
            </a:r>
            <a:r>
              <a:rPr lang="uk-UA" b="1" dirty="0" err="1" smtClean="0"/>
              <a:t>заг</a:t>
            </a:r>
            <a:r>
              <a:rPr lang="uk-UA" b="1" dirty="0" smtClean="0"/>
              <a:t>. ред. д-ра </a:t>
            </a:r>
            <a:r>
              <a:rPr lang="uk-UA" b="1" dirty="0" err="1" smtClean="0"/>
              <a:t>екон</a:t>
            </a:r>
            <a:r>
              <a:rPr lang="uk-UA" b="1" dirty="0" smtClean="0"/>
              <a:t>. наук, проф. Д. Г. Лук'яненка та А. М. Поручника; -  К.: КНЕУ, 2012. </a:t>
            </a:r>
          </a:p>
          <a:p>
            <a:pPr algn="just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uk-UA" sz="3500" b="1" dirty="0" err="1" smtClean="0"/>
              <a:t>Сіденко</a:t>
            </a:r>
            <a:r>
              <a:rPr lang="uk-UA" sz="3500" b="1" dirty="0" smtClean="0"/>
              <a:t> С. В. </a:t>
            </a:r>
            <a:r>
              <a:rPr lang="uk-UA" b="1" dirty="0" smtClean="0"/>
              <a:t>Неекономічні чинники світового економічного розвитку: Монографія. - К; </a:t>
            </a:r>
            <a:r>
              <a:rPr lang="uk-UA" b="1" dirty="0" err="1" smtClean="0"/>
              <a:t>Аврора-Принт</a:t>
            </a:r>
            <a:r>
              <a:rPr lang="uk-UA" b="1" dirty="0" smtClean="0"/>
              <a:t>, 2012.</a:t>
            </a:r>
          </a:p>
          <a:p>
            <a:pPr algn="just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uk-UA" sz="3500" b="1" dirty="0" smtClean="0"/>
              <a:t>Мартинюк О. В. </a:t>
            </a:r>
            <a:r>
              <a:rPr lang="uk-UA" b="1" dirty="0" smtClean="0"/>
              <a:t>Стратегії розвитку освітніх систем країн світу: Монографія. - К.: ІППК ДСЗУ, 2012.</a:t>
            </a:r>
          </a:p>
          <a:p>
            <a:pPr algn="just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uk-UA" sz="3500" b="1" dirty="0" smtClean="0"/>
              <a:t>Ларіна Я. С.,</a:t>
            </a:r>
            <a:r>
              <a:rPr lang="uk-UA" b="1" dirty="0" smtClean="0"/>
              <a:t> Брацлавська О. С. Розвиток людського капіталу в умовах глобалізації: монографія. – К.: Видавництво «Академія», 2012. – 248 с.</a:t>
            </a:r>
          </a:p>
          <a:p>
            <a:pPr algn="just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uk-UA" sz="3500" b="1" dirty="0" err="1" smtClean="0"/>
              <a:t>Стеценко</a:t>
            </a:r>
            <a:r>
              <a:rPr lang="uk-UA" sz="3500" b="1" dirty="0" smtClean="0"/>
              <a:t> С. Г. </a:t>
            </a:r>
            <a:r>
              <a:rPr lang="uk-UA" b="1" dirty="0" smtClean="0"/>
              <a:t>Глобалізація та право: національний вимір : монографія / С. Г. </a:t>
            </a:r>
            <a:r>
              <a:rPr lang="uk-UA" b="1" dirty="0" err="1" smtClean="0"/>
              <a:t>Стеценко</a:t>
            </a:r>
            <a:r>
              <a:rPr lang="uk-UA" b="1" dirty="0" smtClean="0"/>
              <a:t>, Л. О. </a:t>
            </a:r>
            <a:r>
              <a:rPr lang="uk-UA" b="1" dirty="0" err="1" smtClean="0"/>
              <a:t>Васечко</a:t>
            </a:r>
            <a:r>
              <a:rPr lang="uk-UA" b="1" dirty="0" smtClean="0"/>
              <a:t>. – К. : </a:t>
            </a:r>
            <a:r>
              <a:rPr lang="uk-UA" b="1" dirty="0" err="1" smtClean="0"/>
              <a:t>Атіка</a:t>
            </a:r>
            <a:r>
              <a:rPr lang="uk-UA" b="1" dirty="0" smtClean="0"/>
              <a:t>, 2012. – 132 с. 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uk-UA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6000"/>
            <a:lum/>
          </a:blip>
          <a:srcRect/>
          <a:stretch>
            <a:fillRect t="-1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25"/>
          </a:xfrm>
        </p:spPr>
        <p:txBody>
          <a:bodyPr/>
          <a:lstStyle/>
          <a:p>
            <a:r>
              <a:rPr lang="uk-UA" sz="4000" b="1" smtClean="0">
                <a:solidFill>
                  <a:srgbClr val="C00000"/>
                </a:solidFill>
              </a:rPr>
              <a:t>АСПЕКТИ ГЛОБАЛІЗАЦІЇ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928688"/>
            <a:ext cx="8715375" cy="5929312"/>
          </a:xfrm>
        </p:spPr>
        <p:txBody>
          <a:bodyPr rtlCol="0">
            <a:normAutofit lnSpcReduction="10000"/>
          </a:bodyPr>
          <a:lstStyle/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2400" b="1" dirty="0" smtClean="0">
                <a:solidFill>
                  <a:srgbClr val="002060"/>
                </a:solidFill>
              </a:rPr>
              <a:t>Інтернаціоналізація економічного життя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2400" b="1" dirty="0" smtClean="0">
                <a:solidFill>
                  <a:srgbClr val="002060"/>
                </a:solidFill>
              </a:rPr>
              <a:t>Взаємозалежність розвитку національних економік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2400" b="1" dirty="0" smtClean="0">
                <a:solidFill>
                  <a:srgbClr val="002060"/>
                </a:solidFill>
              </a:rPr>
              <a:t>Взаємопроникнення ринків капіталу, фінансів, трудових ресурсів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2400" b="1" dirty="0" smtClean="0">
                <a:solidFill>
                  <a:srgbClr val="002060"/>
                </a:solidFill>
              </a:rPr>
              <a:t>Вільне переміщення товарів, послуг, технологій, капіталів через вільне переміщення людей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2400" b="1" dirty="0" smtClean="0">
                <a:solidFill>
                  <a:srgbClr val="002060"/>
                </a:solidFill>
              </a:rPr>
              <a:t>Формування єдиного глобального простору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2400" b="1" dirty="0" smtClean="0">
                <a:solidFill>
                  <a:srgbClr val="002060"/>
                </a:solidFill>
              </a:rPr>
              <a:t>Поява транснаціональних систем і форм господарювання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2400" b="1" dirty="0" smtClean="0">
                <a:solidFill>
                  <a:srgbClr val="002060"/>
                </a:solidFill>
              </a:rPr>
              <a:t>Уніфікація світової економіки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2400" b="1" dirty="0" smtClean="0">
                <a:solidFill>
                  <a:srgbClr val="002060"/>
                </a:solidFill>
              </a:rPr>
              <a:t>Гомогенізація світу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2400" b="1" dirty="0" smtClean="0">
                <a:solidFill>
                  <a:srgbClr val="002060"/>
                </a:solidFill>
              </a:rPr>
              <a:t>Відданість універсальним людським цінностям, принципам і нормам поведінки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2400" b="1" dirty="0" smtClean="0">
                <a:solidFill>
                  <a:srgbClr val="002060"/>
                </a:solidFill>
              </a:rPr>
              <a:t>Зростаюча стандартизація споживання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2400" b="1" dirty="0" smtClean="0">
                <a:solidFill>
                  <a:srgbClr val="002060"/>
                </a:solidFill>
              </a:rPr>
              <a:t>Універсалізація культур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uk-UA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uk-UA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uk-UA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uk-UA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uk-UA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uk-UA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uk-UA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uk-UA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uk-UA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uk-UA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uk-UA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uk-UA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uk-UA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uk-UA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uk-UA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uk-UA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 descr="C:\Documents and Settings\Администратор\Рабочий стол\Глобалізація\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 descr="C:\Documents and Settings\Администратор\Рабочий стол\Глобалізація\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5000"/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6"/>
          <p:cNvSpPr>
            <a:spLocks noChangeArrowheads="1"/>
          </p:cNvSpPr>
          <p:nvPr/>
        </p:nvSpPr>
        <p:spPr bwMode="auto">
          <a:xfrm>
            <a:off x="0" y="928688"/>
            <a:ext cx="9144000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uk-UA" sz="2800" b="1">
                <a:latin typeface="Times New Roman" pitchFamily="18" charset="0"/>
                <a:cs typeface="Times New Roman" pitchFamily="18" charset="0"/>
              </a:rPr>
              <a:t>На тему глобалізації за останні 3 роки в Україні вийшло 14 монографій та більше 60 статей. На сьогодні проблемами глобалізму пронизана абсолютна більшість економіко-політичних, філософських, педагогічних розвідок, хоча подекуди у назвах більшості публікацій поняття </a:t>
            </a:r>
            <a:r>
              <a:rPr lang="uk-UA" sz="2800" b="1">
                <a:latin typeface="Calibri" pitchFamily="34" charset="0"/>
                <a:cs typeface="Times New Roman" pitchFamily="18" charset="0"/>
              </a:rPr>
              <a:t>«</a:t>
            </a:r>
            <a:r>
              <a:rPr lang="uk-UA" sz="2800" b="1">
                <a:latin typeface="Times New Roman" pitchFamily="18" charset="0"/>
                <a:cs typeface="Times New Roman" pitchFamily="18" charset="0"/>
              </a:rPr>
              <a:t>глобалізм</a:t>
            </a:r>
            <a:r>
              <a:rPr lang="uk-UA" sz="2800" b="1">
                <a:latin typeface="Calibri" pitchFamily="34" charset="0"/>
                <a:cs typeface="Times New Roman" pitchFamily="18" charset="0"/>
              </a:rPr>
              <a:t>»</a:t>
            </a:r>
            <a:r>
              <a:rPr lang="uk-UA" sz="2800" b="1">
                <a:latin typeface="Times New Roman" pitchFamily="18" charset="0"/>
                <a:cs typeface="Times New Roman" pitchFamily="18" charset="0"/>
              </a:rPr>
              <a:t> відсутнє. Це пояснюється тим, що науковці часто використовують схожі за змістовним наповнення поняття як: </a:t>
            </a:r>
            <a:r>
              <a:rPr lang="uk-UA" sz="2800" b="1">
                <a:latin typeface="Calibri" pitchFamily="34" charset="0"/>
                <a:cs typeface="Times New Roman" pitchFamily="18" charset="0"/>
              </a:rPr>
              <a:t>«</a:t>
            </a:r>
            <a:r>
              <a:rPr lang="uk-UA" sz="2800" b="1">
                <a:latin typeface="Times New Roman" pitchFamily="18" charset="0"/>
                <a:cs typeface="Times New Roman" pitchFamily="18" charset="0"/>
              </a:rPr>
              <a:t>інтернаціоналізація</a:t>
            </a:r>
            <a:r>
              <a:rPr lang="uk-UA" sz="2800" b="1">
                <a:latin typeface="Calibri" pitchFamily="34" charset="0"/>
                <a:cs typeface="Times New Roman" pitchFamily="18" charset="0"/>
              </a:rPr>
              <a:t>»</a:t>
            </a:r>
            <a:r>
              <a:rPr lang="uk-UA" sz="2800" b="1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800" b="1">
                <a:latin typeface="Calibri" pitchFamily="34" charset="0"/>
                <a:cs typeface="Times New Roman" pitchFamily="18" charset="0"/>
              </a:rPr>
              <a:t>«</a:t>
            </a:r>
            <a:r>
              <a:rPr lang="uk-UA" sz="2800" b="1">
                <a:latin typeface="Times New Roman" pitchFamily="18" charset="0"/>
                <a:cs typeface="Times New Roman" pitchFamily="18" charset="0"/>
              </a:rPr>
              <a:t>глокалізація</a:t>
            </a:r>
            <a:r>
              <a:rPr lang="uk-UA" sz="2800" b="1">
                <a:latin typeface="Calibri" pitchFamily="34" charset="0"/>
                <a:cs typeface="Times New Roman" pitchFamily="18" charset="0"/>
              </a:rPr>
              <a:t>»</a:t>
            </a:r>
            <a:r>
              <a:rPr lang="uk-UA" sz="2800" b="1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800" b="1">
                <a:latin typeface="Calibri" pitchFamily="34" charset="0"/>
                <a:cs typeface="Times New Roman" pitchFamily="18" charset="0"/>
              </a:rPr>
              <a:t>«</a:t>
            </a:r>
            <a:r>
              <a:rPr lang="uk-UA" sz="2800" b="1">
                <a:latin typeface="Times New Roman" pitchFamily="18" charset="0"/>
                <a:cs typeface="Times New Roman" pitchFamily="18" charset="0"/>
              </a:rPr>
              <a:t>мережеве суспільство</a:t>
            </a:r>
            <a:r>
              <a:rPr lang="uk-UA" sz="2800" b="1">
                <a:latin typeface="Calibri" pitchFamily="34" charset="0"/>
                <a:cs typeface="Times New Roman" pitchFamily="18" charset="0"/>
              </a:rPr>
              <a:t>»</a:t>
            </a:r>
            <a:r>
              <a:rPr lang="uk-UA" sz="2800" b="1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800" b="1">
                <a:latin typeface="Calibri" pitchFamily="34" charset="0"/>
                <a:cs typeface="Times New Roman" pitchFamily="18" charset="0"/>
              </a:rPr>
              <a:t>«</a:t>
            </a:r>
            <a:r>
              <a:rPr lang="uk-UA" sz="2800" b="1">
                <a:latin typeface="Times New Roman" pitchFamily="18" charset="0"/>
                <a:cs typeface="Times New Roman" pitchFamily="18" charset="0"/>
              </a:rPr>
              <a:t>інформаційне суспільство</a:t>
            </a:r>
            <a:r>
              <a:rPr lang="uk-UA" sz="2800" b="1">
                <a:latin typeface="Calibri" pitchFamily="34" charset="0"/>
                <a:cs typeface="Times New Roman" pitchFamily="18" charset="0"/>
              </a:rPr>
              <a:t>»</a:t>
            </a:r>
            <a:r>
              <a:rPr lang="uk-UA" sz="2800" b="1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800" b="1">
                <a:latin typeface="Calibri" pitchFamily="34" charset="0"/>
                <a:cs typeface="Times New Roman" pitchFamily="18" charset="0"/>
              </a:rPr>
              <a:t>«</a:t>
            </a:r>
            <a:r>
              <a:rPr lang="uk-UA" sz="2800" b="1">
                <a:latin typeface="Times New Roman" pitchFamily="18" charset="0"/>
                <a:cs typeface="Times New Roman" pitchFamily="18" charset="0"/>
              </a:rPr>
              <a:t>фінансова цивілізація</a:t>
            </a:r>
            <a:r>
              <a:rPr lang="uk-UA" sz="2800" b="1">
                <a:latin typeface="Calibri" pitchFamily="34" charset="0"/>
                <a:cs typeface="Times New Roman" pitchFamily="18" charset="0"/>
              </a:rPr>
              <a:t>»</a:t>
            </a:r>
            <a:r>
              <a:rPr lang="uk-UA" sz="2800" b="1">
                <a:latin typeface="Times New Roman" pitchFamily="18" charset="0"/>
                <a:cs typeface="Times New Roman" pitchFamily="18" charset="0"/>
              </a:rPr>
              <a:t> тощо.</a:t>
            </a:r>
            <a:endParaRPr lang="uk-UA" sz="3600" b="1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 descr="C:\Documents and Settings\Администратор\Рабочий стол\Глобалізація\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Вплив глобалізації на освіту</a:t>
            </a:r>
            <a:endParaRPr lang="uk-UA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57813"/>
          </a:xfrm>
        </p:spPr>
        <p:txBody>
          <a:bodyPr rtlCol="0">
            <a:normAutofit fontScale="70000" lnSpcReduction="20000"/>
          </a:bodyPr>
          <a:lstStyle/>
          <a:p>
            <a:pPr algn="just" fontAlgn="auto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uk-UA" sz="3400" b="1" dirty="0" smtClean="0">
                <a:solidFill>
                  <a:srgbClr val="002060"/>
                </a:solidFill>
              </a:rPr>
              <a:t>перенесення на освіту неоліберальної ідеології, яка є характерною для глобальної економіки;</a:t>
            </a:r>
          </a:p>
          <a:p>
            <a:pPr algn="just" fontAlgn="auto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uk-UA" sz="3400" b="1" dirty="0" smtClean="0">
                <a:solidFill>
                  <a:srgbClr val="002060"/>
                </a:solidFill>
              </a:rPr>
              <a:t>розвиток НТП та інформаційних технологій, що об'єктивно зумовлюють можливість інтеграційних процесів в освітніх системах на регіональному та глобальному рівнях;</a:t>
            </a:r>
          </a:p>
          <a:p>
            <a:pPr algn="just" fontAlgn="auto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uk-UA" sz="3400" b="1" dirty="0" smtClean="0">
                <a:solidFill>
                  <a:srgbClr val="002060"/>
                </a:solidFill>
              </a:rPr>
              <a:t>прагнення світового співтовариства до формування в сучасних умовах нових глобальних цінностей – загальнолюдської культури, серед яких провідними є гуманізм, толерантність, повага до представників інших культур, націй, рас, релігій, схильність до співпраці з ними, до взаємозбагачення культур;</a:t>
            </a:r>
          </a:p>
          <a:p>
            <a:pPr algn="just" fontAlgn="auto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uk-UA" sz="3400" b="1" dirty="0" err="1" smtClean="0">
                <a:solidFill>
                  <a:srgbClr val="002060"/>
                </a:solidFill>
              </a:rPr>
              <a:t>вестернізація</a:t>
            </a:r>
            <a:r>
              <a:rPr lang="uk-UA" sz="3400" b="1" dirty="0" smtClean="0">
                <a:solidFill>
                  <a:srgbClr val="002060"/>
                </a:solidFill>
              </a:rPr>
              <a:t> духовних цінностей, що пов'язана з домінуючою позицією західної цивілізації у економічному, науково-технічному та політичному житті людства.</a:t>
            </a:r>
          </a:p>
          <a:p>
            <a:pPr algn="just" fontAlgn="auto">
              <a:spcAft>
                <a:spcPts val="600"/>
              </a:spcAft>
              <a:buFont typeface="Arial" pitchFamily="34" charset="0"/>
              <a:buChar char="•"/>
              <a:defRPr/>
            </a:pPr>
            <a:endParaRPr lang="uk-UA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25"/>
            <a:ext cx="8229600" cy="7143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4000" b="1" dirty="0" smtClean="0">
                <a:solidFill>
                  <a:srgbClr val="C00000"/>
                </a:solidFill>
              </a:rPr>
              <a:t/>
            </a:r>
            <a:br>
              <a:rPr lang="uk-UA" sz="4000" b="1" dirty="0" smtClean="0">
                <a:solidFill>
                  <a:srgbClr val="C00000"/>
                </a:solidFill>
              </a:rPr>
            </a:br>
            <a:r>
              <a:rPr lang="uk-UA" sz="4000" b="1" dirty="0" smtClean="0">
                <a:solidFill>
                  <a:srgbClr val="C00000"/>
                </a:solidFill>
              </a:rPr>
              <a:t>ГЛОБАЛІЗАЦІЯ ТА ІНТЕРНАЦІОНАЛІЗАЦІЯ ОСВІТИ</a:t>
            </a:r>
            <a:r>
              <a:rPr lang="uk-UA" dirty="0" smtClean="0">
                <a:solidFill>
                  <a:srgbClr val="C00000"/>
                </a:solidFill>
              </a:rPr>
              <a:t/>
            </a:r>
            <a:br>
              <a:rPr lang="uk-UA" dirty="0" smtClean="0">
                <a:solidFill>
                  <a:srgbClr val="C00000"/>
                </a:solidFill>
              </a:rPr>
            </a:br>
            <a:endParaRPr lang="uk-UA" dirty="0">
              <a:solidFill>
                <a:srgbClr val="C00000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285860"/>
          <a:ext cx="8686800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Переваги інтернаціоналізації в освіті</a:t>
            </a:r>
            <a:endParaRPr lang="uk-UA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5000625"/>
          </a:xfrm>
        </p:spPr>
        <p:txBody>
          <a:bodyPr rtlCol="0">
            <a:normAutofit fontScale="92500" lnSpcReduction="20000"/>
          </a:bodyPr>
          <a:lstStyle/>
          <a:p>
            <a:pPr algn="ctr" fontAlgn="auto">
              <a:spcAft>
                <a:spcPts val="600"/>
              </a:spcAft>
              <a:buFont typeface="Arial" pitchFamily="34" charset="0"/>
              <a:buNone/>
              <a:defRPr/>
            </a:pPr>
            <a:r>
              <a:rPr lang="uk-UA" b="1" dirty="0" smtClean="0">
                <a:solidFill>
                  <a:schemeClr val="accent4">
                    <a:lumMod val="50000"/>
                  </a:schemeClr>
                </a:solidFill>
              </a:rPr>
              <a:t>інтернаціоналізація є процесом поєднання ресурсів, що дозволяє:</a:t>
            </a:r>
            <a:endParaRPr lang="uk-UA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just" fontAlgn="auto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uk-UA" b="1" dirty="0" smtClean="0">
                <a:solidFill>
                  <a:srgbClr val="002060"/>
                </a:solidFill>
              </a:rPr>
              <a:t>уникнути дублювання та копіювання інформації;</a:t>
            </a:r>
            <a:endParaRPr lang="uk-UA" dirty="0" smtClean="0">
              <a:solidFill>
                <a:srgbClr val="002060"/>
              </a:solidFill>
            </a:endParaRPr>
          </a:p>
          <a:p>
            <a:pPr algn="just" fontAlgn="auto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uk-UA" b="1" dirty="0" smtClean="0">
                <a:solidFill>
                  <a:srgbClr val="002060"/>
                </a:solidFill>
              </a:rPr>
              <a:t>покращити ідентифікацію проектів та визначати їх доцільність;</a:t>
            </a:r>
            <a:endParaRPr lang="uk-UA" dirty="0" smtClean="0">
              <a:solidFill>
                <a:srgbClr val="002060"/>
              </a:solidFill>
            </a:endParaRPr>
          </a:p>
          <a:p>
            <a:pPr algn="just" fontAlgn="auto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uk-UA" b="1" dirty="0" smtClean="0">
                <a:solidFill>
                  <a:srgbClr val="002060"/>
                </a:solidFill>
              </a:rPr>
              <a:t>поглибити базу знань, збагатити навчальні програми;</a:t>
            </a:r>
            <a:endParaRPr lang="uk-UA" dirty="0" smtClean="0">
              <a:solidFill>
                <a:srgbClr val="002060"/>
              </a:solidFill>
            </a:endParaRPr>
          </a:p>
          <a:p>
            <a:pPr algn="just" fontAlgn="auto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uk-UA" b="1" dirty="0" smtClean="0">
                <a:solidFill>
                  <a:srgbClr val="002060"/>
                </a:solidFill>
              </a:rPr>
              <a:t>присутність вчених з різних країн розширює культурні горизонти усього освітнього процесу.</a:t>
            </a:r>
            <a:endParaRPr lang="uk-UA" dirty="0" smtClean="0">
              <a:solidFill>
                <a:srgbClr val="00206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uk-UA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3600" b="1" dirty="0" smtClean="0">
                <a:solidFill>
                  <a:schemeClr val="accent1">
                    <a:lumMod val="50000"/>
                  </a:schemeClr>
                </a:solidFill>
              </a:rPr>
              <a:t>АСПЕКТИ ГЛОБАЛІЗАЦІЇ У СИСТЕМІ ПО</a:t>
            </a:r>
            <a:endParaRPr lang="uk-UA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000108"/>
          <a:ext cx="8229600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3200" b="1" dirty="0" smtClean="0">
                <a:solidFill>
                  <a:schemeClr val="accent1">
                    <a:lumMod val="50000"/>
                  </a:schemeClr>
                </a:solidFill>
              </a:rPr>
              <a:t>ГЛОБАЛЬНА ОСВІТА ОРІЄНТУЄТЬСЯ НА:</a:t>
            </a:r>
            <a:br>
              <a:rPr lang="uk-UA" sz="3200" b="1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uk-UA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785794"/>
          <a:ext cx="8472518" cy="5715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714375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3200" b="1" dirty="0" smtClean="0">
                <a:solidFill>
                  <a:schemeClr val="accent1">
                    <a:lumMod val="50000"/>
                  </a:schemeClr>
                </a:solidFill>
              </a:rPr>
              <a:t>ОСНОВНІ ПРИНЦИПИ ГЛОБАЛЬНОЇ ОСВІТИ</a:t>
            </a:r>
            <a:endParaRPr lang="uk-UA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000108"/>
          <a:ext cx="9144000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3600" b="1" dirty="0" smtClean="0">
                <a:solidFill>
                  <a:schemeClr val="accent1">
                    <a:lumMod val="50000"/>
                  </a:schemeClr>
                </a:solidFill>
              </a:rPr>
              <a:t>БАЗОВІ ПАРАДИГМИ ГЛОБАЛЬНОЇ ОСВІТИ</a:t>
            </a:r>
            <a:endParaRPr lang="uk-UA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000108"/>
          <a:ext cx="8229600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85720" y="357166"/>
          <a:ext cx="8429684" cy="6500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8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3600" b="1" dirty="0" smtClean="0">
                <a:solidFill>
                  <a:schemeClr val="accent1">
                    <a:lumMod val="50000"/>
                  </a:schemeClr>
                </a:solidFill>
              </a:rPr>
              <a:t>РЕАЛІЗАЦІЯ ЗАВДАНЬ ГЛОБАЛЬНОЇ ПІСЛЯДИПЛОМНОЇ ОСВІТИ</a:t>
            </a:r>
            <a:endParaRPr lang="uk-UA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142984"/>
          <a:ext cx="8229600" cy="49831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88"/>
            <a:ext cx="8229600" cy="428625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3200" b="1" dirty="0" smtClean="0">
                <a:solidFill>
                  <a:schemeClr val="accent1">
                    <a:lumMod val="50000"/>
                  </a:schemeClr>
                </a:solidFill>
              </a:rPr>
              <a:t>За 2014 рік опубліковано </a:t>
            </a: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  <a:t>11 </a:t>
            </a:r>
            <a:r>
              <a:rPr lang="uk-UA" sz="3200" b="1" dirty="0" smtClean="0">
                <a:solidFill>
                  <a:schemeClr val="accent1">
                    <a:lumMod val="50000"/>
                  </a:schemeClr>
                </a:solidFill>
              </a:rPr>
              <a:t>статей</a:t>
            </a:r>
            <a:r>
              <a:rPr lang="uk-UA" sz="3200" dirty="0" smtClean="0"/>
              <a:t/>
            </a:r>
            <a:br>
              <a:rPr lang="uk-UA" sz="3200" dirty="0" smtClean="0"/>
            </a:br>
            <a:endParaRPr lang="uk-UA" sz="3200" dirty="0"/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457200" y="714375"/>
            <a:ext cx="8472488" cy="5857875"/>
          </a:xfrm>
        </p:spPr>
        <p:txBody>
          <a:bodyPr/>
          <a:lstStyle/>
          <a:p>
            <a:pPr algn="just"/>
            <a:r>
              <a:rPr lang="uk-UA" sz="2400" b="1" smtClean="0"/>
              <a:t>Кузнецов О. В. </a:t>
            </a:r>
            <a:r>
              <a:rPr lang="uk-UA" sz="1800" b="1" smtClean="0"/>
              <a:t>Посткризова енерція глобальної фінансово-економічної парадигми // Філософія фінансової цивілізації6 людина у світі грошей : зб. наук. пр. К. : УБС НБУ , 2014. – С. 51 – 58.</a:t>
            </a:r>
          </a:p>
          <a:p>
            <a:pPr algn="just"/>
            <a:r>
              <a:rPr lang="uk-UA" sz="2400" b="1" smtClean="0"/>
              <a:t>Панфілова Т. О. </a:t>
            </a:r>
            <a:r>
              <a:rPr lang="uk-UA" sz="1800" b="1" smtClean="0"/>
              <a:t>Нерівність доходів – виклик стабільності глобального економічного розвитку // Філософія фінансової цивілізації6 людина у світі грошей : зб. наук. пр. К. : УБС НБУ , 2014. – С. – 84 – 91.</a:t>
            </a:r>
          </a:p>
          <a:p>
            <a:pPr algn="just"/>
            <a:r>
              <a:rPr lang="uk-UA" sz="2400" b="1" smtClean="0"/>
              <a:t>Януць О. М. </a:t>
            </a:r>
            <a:r>
              <a:rPr lang="uk-UA" sz="1800" b="1" smtClean="0"/>
              <a:t>Креатив «людського капіталу» в динаміці глобальних трансформацій: економічний аспект. // Філософія фінансової цивілізації6 людина у світі грошей : зб. наук. пр. К. : УБС НБУ , 2014. – С. – 91 – 98.</a:t>
            </a:r>
          </a:p>
          <a:p>
            <a:pPr algn="just"/>
            <a:r>
              <a:rPr lang="uk-UA" sz="2400" b="1" smtClean="0"/>
              <a:t>Олійник В. В. </a:t>
            </a:r>
            <a:r>
              <a:rPr lang="uk-UA" sz="1800" b="1" smtClean="0"/>
              <a:t>Післядипломна освіта в контексті глобалізацій них змін сучасного світу. // Вісник післядипломної освіти: зб. наук. пр.. / Ун-т менедж. Освіти НАПН України. – К. : АТОПОЛ, 2014 –С. – 124 – 134. </a:t>
            </a:r>
          </a:p>
          <a:p>
            <a:pPr algn="just"/>
            <a:r>
              <a:rPr lang="uk-UA" sz="1800" b="1" smtClean="0"/>
              <a:t>Свириденко Д. Б. Потенціал педагогіки трансгресії в епоху глобалізації // Гілея : науковий вісник : збірник наукових праць. – К. : ПП «Видавництво» «Гілея», 2014. Вип. 88 (9). – С. – 128-132.</a:t>
            </a:r>
          </a:p>
          <a:p>
            <a:pPr algn="just"/>
            <a:r>
              <a:rPr lang="uk-UA" sz="2400" b="1" smtClean="0"/>
              <a:t>Кивлюк О. П. </a:t>
            </a:r>
            <a:r>
              <a:rPr lang="uk-UA" sz="1800" b="1" smtClean="0"/>
              <a:t>Глобалізаційна спрямованість освітніх трансформацій // Гілея : науковий вісник : збірник наукових праць. – К. : ПП «Видавництво» «Гілея», 2014. Вип. 88 (9). – С. – 263 – 267 .</a:t>
            </a:r>
          </a:p>
          <a:p>
            <a:endParaRPr lang="uk-UA" sz="2000" b="1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2700" dirty="0" smtClean="0"/>
              <a:t/>
            </a:r>
            <a:br>
              <a:rPr lang="uk-UA" sz="2700" dirty="0" smtClean="0"/>
            </a:br>
            <a:r>
              <a:rPr lang="uk-UA" sz="3600" b="1" dirty="0" smtClean="0">
                <a:solidFill>
                  <a:srgbClr val="002060"/>
                </a:solidFill>
              </a:rPr>
              <a:t>Всесвітній саміт з інновацій у сфері освіти провів дослідження, яке виявило глобальні зміни у галузі навчання до 2030 року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50" cy="5257800"/>
          </a:xfrm>
        </p:spPr>
        <p:txBody>
          <a:bodyPr rtlCol="0">
            <a:normAutofit/>
          </a:bodyPr>
          <a:lstStyle/>
          <a:p>
            <a:pPr algn="just" fontAlgn="auto">
              <a:spcAft>
                <a:spcPts val="600"/>
              </a:spcAft>
              <a:buFont typeface="Arial" pitchFamily="34" charset="0"/>
              <a:buNone/>
              <a:defRPr/>
            </a:pPr>
            <a:r>
              <a:rPr lang="uk-UA" b="1" dirty="0" smtClean="0">
                <a:solidFill>
                  <a:schemeClr val="bg2">
                    <a:lumMod val="25000"/>
                  </a:schemeClr>
                </a:solidFill>
              </a:rPr>
              <a:t>1. Головна роль - </a:t>
            </a:r>
            <a:r>
              <a:rPr lang="uk-UA" b="1" dirty="0" err="1" smtClean="0">
                <a:solidFill>
                  <a:schemeClr val="bg2">
                    <a:lumMod val="25000"/>
                  </a:schemeClr>
                </a:solidFill>
              </a:rPr>
              <a:t>онлайн-технологіям</a:t>
            </a:r>
            <a:endParaRPr lang="uk-UA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just" fontAlgn="auto">
              <a:spcAft>
                <a:spcPts val="600"/>
              </a:spcAft>
              <a:buFont typeface="Arial" pitchFamily="34" charset="0"/>
              <a:buNone/>
              <a:defRPr/>
            </a:pPr>
            <a:r>
              <a:rPr lang="uk-UA" b="1" dirty="0" smtClean="0">
                <a:solidFill>
                  <a:schemeClr val="bg2">
                    <a:lumMod val="25000"/>
                  </a:schemeClr>
                </a:solidFill>
              </a:rPr>
              <a:t>2.Викладач – не лектор, але наставник, що </a:t>
            </a:r>
            <a:r>
              <a:rPr lang="uk-UA" b="1" smtClean="0">
                <a:solidFill>
                  <a:schemeClr val="bg2">
                    <a:lumMod val="25000"/>
                  </a:schemeClr>
                </a:solidFill>
              </a:rPr>
              <a:t>спрямовує на </a:t>
            </a:r>
            <a:r>
              <a:rPr lang="uk-UA" b="1" dirty="0" smtClean="0">
                <a:solidFill>
                  <a:schemeClr val="bg2">
                    <a:lumMod val="25000"/>
                  </a:schemeClr>
                </a:solidFill>
              </a:rPr>
              <a:t>пошук інформації</a:t>
            </a:r>
            <a:endParaRPr lang="uk-UA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just" fontAlgn="auto">
              <a:spcAft>
                <a:spcPts val="600"/>
              </a:spcAft>
              <a:buFont typeface="Arial" pitchFamily="34" charset="0"/>
              <a:buNone/>
              <a:defRPr/>
            </a:pPr>
            <a:r>
              <a:rPr lang="uk-UA" b="1" dirty="0" smtClean="0">
                <a:solidFill>
                  <a:schemeClr val="bg2">
                    <a:lumMod val="25000"/>
                  </a:schemeClr>
                </a:solidFill>
              </a:rPr>
              <a:t>3.Навчання більше відповідатиме проблемам працевлаштування</a:t>
            </a:r>
            <a:endParaRPr lang="uk-UA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just" fontAlgn="auto">
              <a:spcAft>
                <a:spcPts val="600"/>
              </a:spcAft>
              <a:buFont typeface="Arial" pitchFamily="34" charset="0"/>
              <a:buNone/>
              <a:defRPr/>
            </a:pPr>
            <a:r>
              <a:rPr lang="uk-UA" b="1" dirty="0" smtClean="0">
                <a:solidFill>
                  <a:schemeClr val="bg2">
                    <a:lumMod val="25000"/>
                  </a:schemeClr>
                </a:solidFill>
              </a:rPr>
              <a:t>4. Англійська стане основною мовою освіти</a:t>
            </a:r>
            <a:endParaRPr lang="uk-UA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just" fontAlgn="auto">
              <a:spcAft>
                <a:spcPts val="600"/>
              </a:spcAft>
              <a:buFont typeface="Arial" pitchFamily="34" charset="0"/>
              <a:buNone/>
              <a:defRPr/>
            </a:pPr>
            <a:r>
              <a:rPr lang="uk-UA" b="1" dirty="0" smtClean="0">
                <a:solidFill>
                  <a:schemeClr val="bg2">
                    <a:lumMod val="25000"/>
                  </a:schemeClr>
                </a:solidFill>
              </a:rPr>
              <a:t>5.Держава припинить бути основним джерелом фінансування освітнього процесу</a:t>
            </a:r>
            <a:endParaRPr lang="uk-UA" dirty="0" smtClean="0">
              <a:solidFill>
                <a:schemeClr val="bg2">
                  <a:lumMod val="2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uk-UA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3200" b="1" dirty="0" smtClean="0">
                <a:solidFill>
                  <a:schemeClr val="accent1">
                    <a:lumMod val="50000"/>
                  </a:schemeClr>
                </a:solidFill>
              </a:rPr>
              <a:t>ПОЗИТИВНІ НАСЛІДКИ</a:t>
            </a: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uk-UA" sz="3200" b="1" dirty="0" smtClean="0">
                <a:solidFill>
                  <a:schemeClr val="accent1">
                    <a:lumMod val="50000"/>
                  </a:schemeClr>
                </a:solidFill>
              </a:rPr>
              <a:t>ГЛОБАЛІЗАЦІЇ ДЛЯ СИСТЕМИ ПІСЛЯДИПЛОМНОЇ ОСВІТИ</a:t>
            </a:r>
            <a:endParaRPr lang="uk-UA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142984"/>
          <a:ext cx="8229600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357158" y="357166"/>
          <a:ext cx="8358246" cy="6143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14282" y="357166"/>
          <a:ext cx="8572560" cy="62151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14282" y="285728"/>
          <a:ext cx="8643998" cy="628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8000"/>
            <a:lum/>
          </a:blip>
          <a:srcRect/>
          <a:stretch>
            <a:fillRect t="-27000" b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3600" b="1" dirty="0" smtClean="0">
                <a:solidFill>
                  <a:schemeClr val="bg2">
                    <a:lumMod val="10000"/>
                  </a:schemeClr>
                </a:solidFill>
              </a:rPr>
              <a:t>НЕГАТИВНІ НАСЛІДКИ ГЛОБАЛІЗАЦІЇ ДЛЯ СИСТЕМИ ПІСЛЯДИПЛОМНОЇ ОСВІТИ</a:t>
            </a:r>
            <a:endParaRPr lang="uk-UA" sz="3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0179" name="Содержимое 2"/>
          <p:cNvSpPr>
            <a:spLocks noGrp="1"/>
          </p:cNvSpPr>
          <p:nvPr>
            <p:ph idx="1"/>
          </p:nvPr>
        </p:nvSpPr>
        <p:spPr>
          <a:xfrm>
            <a:off x="285750" y="1143000"/>
            <a:ext cx="8858250" cy="5214938"/>
          </a:xfrm>
        </p:spPr>
        <p:txBody>
          <a:bodyPr/>
          <a:lstStyle/>
          <a:p>
            <a:pPr algn="just">
              <a:spcAft>
                <a:spcPts val="600"/>
              </a:spcAft>
              <a:buFont typeface="Arial" charset="0"/>
              <a:buNone/>
            </a:pPr>
            <a:r>
              <a:rPr lang="uk-UA" sz="2000" b="1" smtClean="0"/>
              <a:t>1. </a:t>
            </a:r>
            <a:r>
              <a:rPr lang="uk-UA" sz="2400" b="1" smtClean="0"/>
              <a:t>Надмірний прагматизм нівелює увагу до особистісного розвитку. Перевага фінансового успіху може викликати і поглиблювати нерівність, зумовлену диференціацією в доступі до освіти. </a:t>
            </a:r>
          </a:p>
          <a:p>
            <a:pPr algn="just">
              <a:spcAft>
                <a:spcPts val="600"/>
              </a:spcAft>
              <a:buFont typeface="Arial" charset="0"/>
              <a:buNone/>
            </a:pPr>
            <a:r>
              <a:rPr lang="uk-UA" sz="2400" b="1" smtClean="0"/>
              <a:t>2. У глобальному світі стають менш важливими національні особливості. Зменшення уваги до своєрідної кореневої системи може активізувати розвиток цинізму, перехід асертивності до примітивного егоїзму. </a:t>
            </a:r>
          </a:p>
          <a:p>
            <a:pPr algn="just">
              <a:spcAft>
                <a:spcPts val="600"/>
              </a:spcAft>
              <a:buFont typeface="Arial" charset="0"/>
              <a:buNone/>
            </a:pPr>
            <a:r>
              <a:rPr lang="uk-UA" sz="2400" b="1" smtClean="0"/>
              <a:t>4. В умовах глобального ринку зменшується значущість духовних та родинних цінностей. </a:t>
            </a:r>
          </a:p>
          <a:p>
            <a:pPr algn="just">
              <a:spcAft>
                <a:spcPts val="600"/>
              </a:spcAft>
              <a:buFont typeface="Arial" charset="0"/>
              <a:buNone/>
            </a:pPr>
            <a:r>
              <a:rPr lang="uk-UA" sz="2400" b="1" smtClean="0"/>
              <a:t>5. Етноплюралізм, культурний релятивізм, руйнування системи цінностей, складність визначення фундаментальності освіти, прогресуюча декваліфікація знань.</a:t>
            </a:r>
          </a:p>
          <a:p>
            <a:pPr>
              <a:spcAft>
                <a:spcPts val="600"/>
              </a:spcAft>
              <a:buFont typeface="Arial" charset="0"/>
              <a:buNone/>
            </a:pPr>
            <a:endParaRPr lang="uk-UA" sz="2400" b="1" smtClean="0"/>
          </a:p>
          <a:p>
            <a:pPr>
              <a:spcAft>
                <a:spcPts val="600"/>
              </a:spcAft>
            </a:pPr>
            <a:endParaRPr lang="uk-UA" sz="2000" b="1" smtClean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5000"/>
            <a:lum/>
          </a:blip>
          <a:srcRect/>
          <a:stretch>
            <a:fillRect t="-27000" b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50"/>
            <a:ext cx="8401050" cy="6215063"/>
          </a:xfrm>
        </p:spPr>
        <p:txBody>
          <a:bodyPr rtlCol="0">
            <a:noAutofit/>
          </a:bodyPr>
          <a:lstStyle/>
          <a:p>
            <a:pPr algn="just" fontAlgn="auto">
              <a:spcAft>
                <a:spcPts val="600"/>
              </a:spcAft>
              <a:buFont typeface="Arial" pitchFamily="34" charset="0"/>
              <a:buNone/>
              <a:defRPr/>
            </a:pPr>
            <a:endParaRPr lang="uk-UA" sz="22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just" fontAlgn="auto">
              <a:spcAft>
                <a:spcPts val="600"/>
              </a:spcAft>
              <a:buFont typeface="Arial" pitchFamily="34" charset="0"/>
              <a:buNone/>
              <a:defRPr/>
            </a:pPr>
            <a:endParaRPr lang="uk-UA" sz="28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just" fontAlgn="auto">
              <a:spcAft>
                <a:spcPts val="600"/>
              </a:spcAft>
              <a:buFont typeface="Arial" pitchFamily="34" charset="0"/>
              <a:buNone/>
              <a:defRPr/>
            </a:pPr>
            <a:r>
              <a:rPr lang="uk-UA" sz="2800" b="1" dirty="0" smtClean="0">
                <a:solidFill>
                  <a:schemeClr val="bg2">
                    <a:lumMod val="10000"/>
                  </a:schemeClr>
                </a:solidFill>
              </a:rPr>
              <a:t>6. Нівелювання системи традиційних цінностей. Стаємо свідками зростання споживацьких інтересів. </a:t>
            </a:r>
          </a:p>
          <a:p>
            <a:pPr algn="just" fontAlgn="auto">
              <a:spcAft>
                <a:spcPts val="600"/>
              </a:spcAft>
              <a:buFont typeface="Arial" pitchFamily="34" charset="0"/>
              <a:buNone/>
              <a:defRPr/>
            </a:pPr>
            <a:r>
              <a:rPr lang="uk-UA" sz="2800" b="1" dirty="0" smtClean="0">
                <a:solidFill>
                  <a:schemeClr val="bg2">
                    <a:lumMod val="10000"/>
                  </a:schemeClr>
                </a:solidFill>
              </a:rPr>
              <a:t>7.  Демографічна кризи, старіння суспільства. </a:t>
            </a:r>
          </a:p>
          <a:p>
            <a:pPr algn="just" fontAlgn="auto">
              <a:spcAft>
                <a:spcPts val="600"/>
              </a:spcAft>
              <a:buFont typeface="Arial" pitchFamily="34" charset="0"/>
              <a:buNone/>
              <a:defRPr/>
            </a:pPr>
            <a:r>
              <a:rPr lang="uk-UA" sz="2800" b="1" dirty="0" smtClean="0">
                <a:solidFill>
                  <a:schemeClr val="bg2">
                    <a:lumMod val="10000"/>
                  </a:schemeClr>
                </a:solidFill>
              </a:rPr>
              <a:t>8. </a:t>
            </a:r>
            <a:r>
              <a:rPr lang="uk-UA" sz="2800" b="1" dirty="0" err="1" smtClean="0">
                <a:solidFill>
                  <a:schemeClr val="bg2">
                    <a:lumMod val="10000"/>
                  </a:schemeClr>
                </a:solidFill>
              </a:rPr>
              <a:t>Полікультурність</a:t>
            </a:r>
            <a:r>
              <a:rPr lang="uk-UA" sz="2800" b="1" dirty="0" smtClean="0">
                <a:solidFill>
                  <a:schemeClr val="bg2">
                    <a:lumMod val="10000"/>
                  </a:schemeClr>
                </a:solidFill>
              </a:rPr>
              <a:t> має і низку недоліків. Зокрема, може відбуватися нівелювання патріотичних мотивів, некритичне сприймання інших культур, розчарування у власній державі, нігілізм. 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2800" dirty="0" smtClean="0"/>
              <a:t> 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uk-UA" sz="28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9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3600" b="1" dirty="0" smtClean="0">
                <a:solidFill>
                  <a:schemeClr val="accent1">
                    <a:lumMod val="50000"/>
                  </a:schemeClr>
                </a:solidFill>
              </a:rPr>
              <a:t>ВИСНОВКИ ТА РЕКОМЕНДАЦІЇ</a:t>
            </a:r>
            <a:endParaRPr lang="uk-UA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88"/>
            <a:ext cx="8229600" cy="5197475"/>
          </a:xfrm>
        </p:spPr>
        <p:txBody>
          <a:bodyPr rtlCol="0">
            <a:normAutofit lnSpcReduction="1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2400" b="1" i="1" dirty="0" smtClean="0">
                <a:solidFill>
                  <a:srgbClr val="0070C0"/>
                </a:solidFill>
              </a:rPr>
              <a:t>З метою максимального використання позитивного потенціалу сучасних глобальних тенденцій у розвитку післядипломної освіти та подолання їх негативних наслідків необхідно:</a:t>
            </a:r>
            <a:endParaRPr lang="uk-UA" sz="2400" b="1" dirty="0" smtClean="0"/>
          </a:p>
          <a:p>
            <a:pPr marL="514350" indent="-514350" algn="just" fontAlgn="auto">
              <a:spcAft>
                <a:spcPts val="0"/>
              </a:spcAft>
              <a:buFont typeface="+mj-lt"/>
              <a:buAutoNum type="arabicPeriod"/>
              <a:tabLst>
                <a:tab pos="447675" algn="l"/>
                <a:tab pos="1265238" algn="l"/>
              </a:tabLst>
              <a:defRPr/>
            </a:pPr>
            <a:r>
              <a:rPr lang="uk-UA" sz="2800" b="1" dirty="0" smtClean="0">
                <a:solidFill>
                  <a:schemeClr val="bg2">
                    <a:lumMod val="10000"/>
                  </a:schemeClr>
                </a:solidFill>
              </a:rPr>
              <a:t>Забезпечити</a:t>
            </a:r>
            <a:r>
              <a:rPr lang="uk-UA" sz="2400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uk-UA" sz="2800" b="1" i="1" dirty="0" smtClean="0">
                <a:solidFill>
                  <a:schemeClr val="bg2">
                    <a:lumMod val="10000"/>
                  </a:schemeClr>
                </a:solidFill>
              </a:rPr>
              <a:t>з</a:t>
            </a:r>
            <a:r>
              <a:rPr lang="uk-UA" sz="2800" b="1" dirty="0" smtClean="0">
                <a:solidFill>
                  <a:schemeClr val="bg2">
                    <a:lumMod val="10000"/>
                  </a:schemeClr>
                </a:solidFill>
              </a:rPr>
              <a:t>в’язок між освітніми програмами, розробленими в межах різних відомств і організацій, що займаються освітою дорослих.</a:t>
            </a:r>
          </a:p>
          <a:p>
            <a:pPr marL="514350" indent="-514350" algn="just" fontAlgn="auto">
              <a:spcAft>
                <a:spcPts val="0"/>
              </a:spcAft>
              <a:buFont typeface="Arial" pitchFamily="34" charset="0"/>
              <a:buNone/>
              <a:tabLst>
                <a:tab pos="447675" algn="l"/>
                <a:tab pos="1265238" algn="l"/>
              </a:tabLst>
              <a:defRPr/>
            </a:pPr>
            <a:endParaRPr lang="uk-UA" sz="28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2800" b="1" dirty="0" smtClean="0">
                <a:solidFill>
                  <a:schemeClr val="bg2">
                    <a:lumMod val="10000"/>
                  </a:schemeClr>
                </a:solidFill>
              </a:rPr>
              <a:t>2. Надати освіті дорослих пріоритетного напряму в реалізації програм </a:t>
            </a:r>
            <a:r>
              <a:rPr lang="uk-UA" sz="2800" b="1" dirty="0" smtClean="0">
                <a:solidFill>
                  <a:schemeClr val="bg2">
                    <a:lumMod val="10000"/>
                  </a:schemeClr>
                </a:solidFill>
                <a:sym typeface="Symbol"/>
              </a:rPr>
              <a:t></a:t>
            </a:r>
            <a:r>
              <a:rPr lang="uk-UA" sz="2800" b="1" dirty="0" smtClean="0">
                <a:solidFill>
                  <a:schemeClr val="bg2">
                    <a:lumMod val="10000"/>
                  </a:schemeClr>
                </a:solidFill>
              </a:rPr>
              <a:t> «Освіта для всіх»;  подальша організація програм «Навчання упродовж життя».</a:t>
            </a:r>
            <a:endParaRPr lang="uk-UA" sz="28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1000"/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0"/>
            <a:ext cx="8229600" cy="7143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500813"/>
          </a:xfrm>
        </p:spPr>
        <p:txBody>
          <a:bodyPr rtlCol="0">
            <a:normAutofit lnSpcReduction="10000"/>
          </a:bodyPr>
          <a:lstStyle/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2800" b="1" dirty="0" smtClean="0">
                <a:solidFill>
                  <a:srgbClr val="002060"/>
                </a:solidFill>
              </a:rPr>
              <a:t/>
            </a:r>
            <a:br>
              <a:rPr lang="uk-UA" sz="2800" b="1" dirty="0" smtClean="0">
                <a:solidFill>
                  <a:srgbClr val="002060"/>
                </a:solidFill>
              </a:rPr>
            </a:br>
            <a:endParaRPr lang="uk-UA" sz="2800" b="1" dirty="0" smtClean="0">
              <a:solidFill>
                <a:srgbClr val="002060"/>
              </a:solidFill>
            </a:endParaRPr>
          </a:p>
          <a:p>
            <a:pPr algn="just" fontAlgn="auto">
              <a:spcAft>
                <a:spcPts val="600"/>
              </a:spcAft>
              <a:buFont typeface="Arial" pitchFamily="34" charset="0"/>
              <a:buNone/>
              <a:defRPr/>
            </a:pPr>
            <a:r>
              <a:rPr lang="uk-UA" sz="2800" b="1" dirty="0" smtClean="0">
                <a:solidFill>
                  <a:srgbClr val="002060"/>
                </a:solidFill>
              </a:rPr>
              <a:t>3. Р</a:t>
            </a:r>
            <a:r>
              <a:rPr lang="uk-UA" sz="2800" b="1" dirty="0" smtClean="0"/>
              <a:t>озробити та вдосконалити законодавчу базу для   підтримки освіти дорослих, необхідної фінансової допомоги, інституційних рамок і структур, ефективної системи управління, критеріїв якості;  рівність освітніх програм формальної, неформальної освіти дорослих на основі соціального партнерства.</a:t>
            </a:r>
            <a:endParaRPr lang="uk-UA" sz="2800" b="1" dirty="0" smtClean="0">
              <a:solidFill>
                <a:srgbClr val="002060"/>
              </a:solidFill>
            </a:endParaRPr>
          </a:p>
          <a:p>
            <a:pPr algn="just" fontAlgn="auto">
              <a:spcAft>
                <a:spcPts val="600"/>
              </a:spcAft>
              <a:buFont typeface="Arial" pitchFamily="34" charset="0"/>
              <a:buNone/>
              <a:defRPr/>
            </a:pPr>
            <a:r>
              <a:rPr lang="uk-UA" sz="2800" b="1" dirty="0" smtClean="0">
                <a:solidFill>
                  <a:srgbClr val="002060"/>
                </a:solidFill>
              </a:rPr>
              <a:t>4. Д</a:t>
            </a:r>
            <a:r>
              <a:rPr lang="uk-UA" sz="2800" b="1" dirty="0" smtClean="0"/>
              <a:t>отримуватися гендерного балансу у програмах освіти дорослих та в їх реалізації на практиці.</a:t>
            </a:r>
            <a:endParaRPr lang="uk-UA" sz="2800" b="1" dirty="0" smtClean="0">
              <a:solidFill>
                <a:srgbClr val="002060"/>
              </a:solidFill>
            </a:endParaRPr>
          </a:p>
          <a:p>
            <a:pPr algn="just" fontAlgn="auto">
              <a:spcAft>
                <a:spcPts val="600"/>
              </a:spcAft>
              <a:buFont typeface="Arial" pitchFamily="34" charset="0"/>
              <a:buNone/>
              <a:defRPr/>
            </a:pPr>
            <a:r>
              <a:rPr lang="uk-UA" sz="2800" b="1" dirty="0" smtClean="0">
                <a:solidFill>
                  <a:srgbClr val="002060"/>
                </a:solidFill>
              </a:rPr>
              <a:t>5. С</a:t>
            </a:r>
            <a:r>
              <a:rPr lang="uk-UA" sz="2800" b="1" dirty="0" smtClean="0"/>
              <a:t>творення місцевих, регіональних, національних рамок і структур, необхідних для розвитку, координації, управління якістю, контролю і фінансування освіти дорослих.</a:t>
            </a:r>
            <a:endParaRPr lang="uk-UA" sz="2800" b="1" dirty="0" smtClean="0">
              <a:solidFill>
                <a:srgbClr val="002060"/>
              </a:solidFill>
            </a:endParaRP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uk-UA" sz="2800" b="1" dirty="0" smtClean="0">
              <a:solidFill>
                <a:srgbClr val="002060"/>
              </a:solidFill>
            </a:endParaRP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uk-UA" sz="2800" b="1" dirty="0" smtClean="0">
              <a:solidFill>
                <a:srgbClr val="002060"/>
              </a:solidFill>
            </a:endParaRP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uk-UA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9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285750"/>
            <a:ext cx="8643937" cy="6572250"/>
          </a:xfrm>
        </p:spPr>
        <p:txBody>
          <a:bodyPr rtlCol="0">
            <a:normAutofit fontScale="77500" lnSpcReduction="20000"/>
          </a:bodyPr>
          <a:lstStyle/>
          <a:p>
            <a:pPr algn="just" fontAlgn="auto">
              <a:spcAft>
                <a:spcPts val="600"/>
              </a:spcAft>
              <a:buFont typeface="Arial" pitchFamily="34" charset="0"/>
              <a:buNone/>
              <a:defRPr/>
            </a:pPr>
            <a:r>
              <a:rPr lang="uk-UA" b="1" dirty="0" smtClean="0">
                <a:solidFill>
                  <a:schemeClr val="bg2">
                    <a:lumMod val="10000"/>
                  </a:schemeClr>
                </a:solidFill>
              </a:rPr>
              <a:t>6. Розробити міжнародну систему визнання і сертифікації формальної та неформальної освіти дорослих, ключовим компонентом якої має стати система акредитації і оцінки попереднього досвіду, знань дорослої людини.</a:t>
            </a:r>
          </a:p>
          <a:p>
            <a:pPr algn="just" fontAlgn="auto">
              <a:spcAft>
                <a:spcPts val="600"/>
              </a:spcAft>
              <a:buFont typeface="Arial" pitchFamily="34" charset="0"/>
              <a:buNone/>
              <a:defRPr/>
            </a:pPr>
            <a:r>
              <a:rPr lang="uk-UA" b="1" dirty="0" smtClean="0">
                <a:solidFill>
                  <a:schemeClr val="bg2">
                    <a:lumMod val="10000"/>
                  </a:schemeClr>
                </a:solidFill>
              </a:rPr>
              <a:t> 7.Подальший розвиток експортного потенціалу післядипломної освіти з метою отримання економічних результатів, прискорення модернізації освіти та посилення впливу і престижу України.</a:t>
            </a:r>
          </a:p>
          <a:p>
            <a:pPr algn="just" fontAlgn="auto">
              <a:spcAft>
                <a:spcPts val="600"/>
              </a:spcAft>
              <a:buFont typeface="Arial" pitchFamily="34" charset="0"/>
              <a:buNone/>
              <a:defRPr/>
            </a:pPr>
            <a:r>
              <a:rPr lang="uk-UA" b="1" dirty="0" smtClean="0">
                <a:solidFill>
                  <a:schemeClr val="bg2">
                    <a:lumMod val="10000"/>
                  </a:schemeClr>
                </a:solidFill>
              </a:rPr>
              <a:t>8. Поширення освітніх особливостей європейської системи післядипломної освіти, уніфікація та стандартизація навчальної, дослідницької, інноваційної, мережевої, економічної, правової та інших сфер освітньої діяльності. </a:t>
            </a:r>
          </a:p>
          <a:p>
            <a:pPr algn="just" fontAlgn="auto">
              <a:spcAft>
                <a:spcPts val="600"/>
              </a:spcAft>
              <a:buFont typeface="Arial" pitchFamily="34" charset="0"/>
              <a:buNone/>
              <a:defRPr/>
            </a:pPr>
            <a:r>
              <a:rPr lang="uk-UA" b="1" dirty="0" smtClean="0">
                <a:solidFill>
                  <a:schemeClr val="bg2">
                    <a:lumMod val="10000"/>
                  </a:schemeClr>
                </a:solidFill>
              </a:rPr>
              <a:t>9.Створення можливостей для обміну досвідом;  систематизація статистичної інформації з освіти дорослих на місцевому, регіональному і національному рівнях з метою використання даних для розробки критеріїв, аналізу потреб, планування, контролю, звітності й оцінки результатів, а також порівняльних міжнародних аналізів. 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uk-UA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642938"/>
            <a:ext cx="8715375" cy="5483225"/>
          </a:xfrm>
        </p:spPr>
        <p:txBody>
          <a:bodyPr rtlCol="0">
            <a:normAutofit fontScale="40000" lnSpcReduction="20000"/>
          </a:bodyPr>
          <a:lstStyle/>
          <a:p>
            <a:pPr algn="just" fontAlgn="auto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uk-UA" sz="6000" b="1" dirty="0" err="1" smtClean="0"/>
              <a:t>Кивлюк</a:t>
            </a:r>
            <a:r>
              <a:rPr lang="uk-UA" sz="6000" b="1" dirty="0" smtClean="0"/>
              <a:t> О. П</a:t>
            </a:r>
            <a:r>
              <a:rPr lang="en-US" sz="6000" b="1" dirty="0" smtClean="0"/>
              <a:t>.</a:t>
            </a:r>
            <a:r>
              <a:rPr lang="uk-UA" sz="6000" b="1" dirty="0" smtClean="0"/>
              <a:t> </a:t>
            </a:r>
            <a:r>
              <a:rPr lang="uk-UA" sz="5000" b="1" dirty="0" smtClean="0"/>
              <a:t>Глобалізація та інформатизація освіти в предметному полі філософії освіти / О. П. </a:t>
            </a:r>
            <a:r>
              <a:rPr lang="uk-UA" sz="5000" b="1" dirty="0" err="1" smtClean="0"/>
              <a:t>Кивлюк</a:t>
            </a:r>
            <a:r>
              <a:rPr lang="uk-UA" sz="5000" b="1" dirty="0" smtClean="0"/>
              <a:t> // Гуманітарний вісник Запорізької державної інженерної академії</a:t>
            </a:r>
            <a:r>
              <a:rPr lang="en-US" sz="5000" b="1" dirty="0" smtClean="0"/>
              <a:t>.</a:t>
            </a:r>
            <a:r>
              <a:rPr lang="uk-UA" sz="5000" b="1" dirty="0" smtClean="0"/>
              <a:t> - 2014. – Вип. 57. – С. 192-200. </a:t>
            </a:r>
          </a:p>
          <a:p>
            <a:pPr algn="just" fontAlgn="auto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uk-UA" sz="7000" b="1" dirty="0" err="1" smtClean="0"/>
              <a:t>Радзієвська</a:t>
            </a:r>
            <a:r>
              <a:rPr lang="uk-UA" sz="7000" b="1" dirty="0" smtClean="0"/>
              <a:t> С.</a:t>
            </a:r>
            <a:r>
              <a:rPr lang="uk-UA" sz="5100" b="1" dirty="0" smtClean="0"/>
              <a:t> </a:t>
            </a:r>
            <a:r>
              <a:rPr lang="uk-UA" sz="5500" b="1" dirty="0" smtClean="0"/>
              <a:t>Глобальні економічні процеси та Україна // Міжнародна економічна політика.  – 2014. № 1 (20)  - С. – 80 – 104.</a:t>
            </a:r>
          </a:p>
          <a:p>
            <a:pPr algn="just" fontAlgn="auto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uk-UA" sz="5900" b="1" dirty="0" smtClean="0"/>
              <a:t>Савченко С. В. </a:t>
            </a:r>
            <a:r>
              <a:rPr lang="uk-UA" sz="5000" b="1" dirty="0" smtClean="0"/>
              <a:t>Взаємодія культури і освіти в умовах інформаційного суспільства та культурної глобалізації: соціально-філософський вимір // Гуманітарний вісник Запорізької державної інженерної академії № 59, 2014. с. 117 – 126</a:t>
            </a:r>
          </a:p>
          <a:p>
            <a:pPr algn="just" fontAlgn="auto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uk-UA" sz="6000" b="1" dirty="0" err="1" smtClean="0"/>
              <a:t>Вихрущ</a:t>
            </a:r>
            <a:r>
              <a:rPr lang="uk-UA" sz="6000" b="1" dirty="0" smtClean="0"/>
              <a:t> А. В. </a:t>
            </a:r>
            <a:r>
              <a:rPr lang="uk-UA" sz="5000" b="1" dirty="0" smtClean="0"/>
              <a:t>Філософія освіти в умовах глобалізації // Освіта та медицина в добу глобалізації: вітчизняний та зарубіжний контекст: збірник матеріалів регіональної науково-методичної конференції. – Тернопіль : ТДМУ, 2014. – С. –  22 – 24.</a:t>
            </a:r>
          </a:p>
          <a:p>
            <a:pPr algn="just" fontAlgn="auto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uk-UA" sz="5000" b="1" dirty="0" smtClean="0"/>
              <a:t> </a:t>
            </a:r>
            <a:r>
              <a:rPr lang="uk-UA" sz="6000" b="1" dirty="0" smtClean="0"/>
              <a:t>Філатова Т. С. </a:t>
            </a:r>
            <a:r>
              <a:rPr lang="uk-UA" sz="5000" b="1" dirty="0" smtClean="0"/>
              <a:t>Аналіз показника рівня освіти та професійної підготовки в Україні в структурі індексу глобальної конкурентоспроможності // Молодіжний науковий вісник УАБС НБУ, Серія: Економічні науки, №6/2014. – С. 285 – 294</a:t>
            </a:r>
          </a:p>
          <a:p>
            <a:pPr fontAlgn="auto">
              <a:spcAft>
                <a:spcPts val="600"/>
              </a:spcAft>
              <a:buFont typeface="Arial" pitchFamily="34" charset="0"/>
              <a:buChar char="•"/>
              <a:defRPr/>
            </a:pPr>
            <a:endParaRPr lang="uk-U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25"/>
            <a:ext cx="8229600" cy="5715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b="1" dirty="0" smtClean="0"/>
              <a:t>2 МОНОГРАФІЇ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3857625"/>
          </a:xfrm>
        </p:spPr>
        <p:txBody>
          <a:bodyPr/>
          <a:lstStyle/>
          <a:p>
            <a:pPr algn="just"/>
            <a:r>
              <a:rPr lang="uk-UA" b="1" smtClean="0"/>
              <a:t>Кудряченко О. І. </a:t>
            </a:r>
            <a:r>
              <a:rPr lang="uk-UA" sz="2400" b="1" smtClean="0"/>
              <a:t>Сучасні європейські культурно-історичні цінності в контексті викликів глобалізації : колективна монографія / О. І . Кудряченко. – К., 2014. – 500 с.</a:t>
            </a:r>
          </a:p>
          <a:p>
            <a:pPr algn="just"/>
            <a:r>
              <a:rPr lang="uk-UA" b="1" smtClean="0"/>
              <a:t>Хоменко О. В. </a:t>
            </a:r>
            <a:r>
              <a:rPr lang="uk-UA" sz="2800" b="1" smtClean="0"/>
              <a:t>Іншомовна підготовка студентів економічних спеціальностей в контексті глобалізації : монографія / О. В. Хоменко – К.: КНУТД, 2014. – 364 с.</a:t>
            </a:r>
          </a:p>
          <a:p>
            <a:endParaRPr lang="uk-UA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38"/>
            <a:ext cx="8229600" cy="4286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b="1" dirty="0" smtClean="0"/>
              <a:t/>
            </a:r>
            <a:br>
              <a:rPr lang="uk-UA" b="1" dirty="0" smtClean="0"/>
            </a:br>
            <a:r>
              <a:rPr lang="uk-UA" b="1" dirty="0" smtClean="0"/>
              <a:t>За 2013 рік опубліковано 16 статей 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928688"/>
            <a:ext cx="8572500" cy="5572125"/>
          </a:xfrm>
        </p:spPr>
        <p:txBody>
          <a:bodyPr rtlCol="0">
            <a:normAutofit fontScale="70000" lnSpcReduction="20000"/>
          </a:bodyPr>
          <a:lstStyle/>
          <a:p>
            <a:pPr algn="just" fontAlgn="auto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uk-UA" sz="4000" b="1" dirty="0" err="1" smtClean="0"/>
              <a:t>Базилевич</a:t>
            </a:r>
            <a:r>
              <a:rPr lang="uk-UA" sz="4000" b="1" dirty="0" smtClean="0"/>
              <a:t> В. </a:t>
            </a:r>
            <a:r>
              <a:rPr lang="uk-UA" sz="3600" b="1" dirty="0" err="1" smtClean="0"/>
              <a:t>Современная</a:t>
            </a:r>
            <a:r>
              <a:rPr lang="uk-UA" sz="3600" b="1" dirty="0" smtClean="0"/>
              <a:t> </a:t>
            </a:r>
            <a:r>
              <a:rPr lang="uk-UA" sz="3600" b="1" dirty="0" err="1" smtClean="0"/>
              <a:t>экономическая</a:t>
            </a:r>
            <a:r>
              <a:rPr lang="uk-UA" sz="3600" b="1" dirty="0" smtClean="0"/>
              <a:t> </a:t>
            </a:r>
            <a:r>
              <a:rPr lang="uk-UA" sz="3600" b="1" dirty="0" err="1" smtClean="0"/>
              <a:t>теория</a:t>
            </a:r>
            <a:r>
              <a:rPr lang="uk-UA" sz="3600" b="1" dirty="0" smtClean="0"/>
              <a:t>: в </a:t>
            </a:r>
            <a:r>
              <a:rPr lang="uk-UA" sz="3600" b="1" dirty="0" err="1" smtClean="0"/>
              <a:t>поисках</a:t>
            </a:r>
            <a:r>
              <a:rPr lang="uk-UA" sz="3600" b="1" dirty="0" smtClean="0"/>
              <a:t> </a:t>
            </a:r>
            <a:r>
              <a:rPr lang="uk-UA" sz="3600" b="1" dirty="0" err="1" smtClean="0"/>
              <a:t>новой</a:t>
            </a:r>
            <a:r>
              <a:rPr lang="uk-UA" sz="3600" b="1" dirty="0" smtClean="0"/>
              <a:t> </a:t>
            </a:r>
            <a:r>
              <a:rPr lang="uk-UA" sz="3600" b="1" dirty="0" err="1" smtClean="0"/>
              <a:t>парадигмы</a:t>
            </a:r>
            <a:r>
              <a:rPr lang="uk-UA" sz="3600" b="1" dirty="0" smtClean="0"/>
              <a:t> / В.</a:t>
            </a:r>
            <a:r>
              <a:rPr lang="uk-UA" sz="3600" b="1" dirty="0" err="1" smtClean="0"/>
              <a:t>Базилевич</a:t>
            </a:r>
            <a:r>
              <a:rPr lang="uk-UA" sz="3600" b="1" dirty="0" smtClean="0"/>
              <a:t> // Вісник КНУ ім. Тараса Шевченка. Економіка. — 2013. — № 146. — С. 5–6.</a:t>
            </a:r>
          </a:p>
          <a:p>
            <a:pPr algn="just" fontAlgn="auto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uk-UA" sz="4000" b="1" dirty="0" err="1" smtClean="0"/>
              <a:t>Вихрущ</a:t>
            </a:r>
            <a:r>
              <a:rPr lang="uk-UA" sz="4000" b="1" dirty="0" smtClean="0"/>
              <a:t> А. </a:t>
            </a:r>
            <a:r>
              <a:rPr lang="uk-UA" sz="3600" b="1" dirty="0" smtClean="0"/>
              <a:t>Глобалізація і педагогіка // Порівняльно-педагогічні студії № 4(18), 2013. – С.  114 – 118.</a:t>
            </a:r>
          </a:p>
          <a:p>
            <a:pPr algn="just" fontAlgn="auto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uk-UA" sz="4000" b="1" dirty="0" err="1" smtClean="0"/>
              <a:t>Світлична</a:t>
            </a:r>
            <a:r>
              <a:rPr lang="uk-UA" sz="4000" b="1" dirty="0" smtClean="0"/>
              <a:t> В. В., </a:t>
            </a:r>
            <a:r>
              <a:rPr lang="uk-UA" sz="3600" b="1" dirty="0" err="1" smtClean="0"/>
              <a:t>Чистіліна</a:t>
            </a:r>
            <a:r>
              <a:rPr lang="uk-UA" sz="3600" b="1" dirty="0" smtClean="0"/>
              <a:t> Т. О. Освітній простір в умовах глобалізації: </a:t>
            </a:r>
            <a:r>
              <a:rPr lang="uk-UA" sz="3600" b="1" dirty="0" err="1" smtClean="0"/>
              <a:t>парадигмальний</a:t>
            </a:r>
            <a:r>
              <a:rPr lang="uk-UA" sz="3600" b="1" dirty="0" smtClean="0"/>
              <a:t> плюралізм і перспективи інтеграції // Гуманітарний часопис 2013,  № 2. – С. 83 – 92.</a:t>
            </a:r>
          </a:p>
          <a:p>
            <a:pPr algn="just" fontAlgn="auto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uk-UA" sz="4000" b="1" dirty="0" err="1" smtClean="0"/>
              <a:t>Кадиєва</a:t>
            </a:r>
            <a:r>
              <a:rPr lang="uk-UA" sz="4000" b="1" dirty="0" smtClean="0"/>
              <a:t> С.</a:t>
            </a:r>
            <a:r>
              <a:rPr lang="uk-UA" sz="3600" b="1" dirty="0" smtClean="0"/>
              <a:t> Феномен глобалізації і </a:t>
            </a:r>
            <a:r>
              <a:rPr lang="uk-UA" sz="3600" b="1" dirty="0" err="1" smtClean="0"/>
              <a:t>антиглоблізації</a:t>
            </a:r>
            <a:r>
              <a:rPr lang="uk-UA" sz="3600" b="1" dirty="0" smtClean="0"/>
              <a:t>: дві парадигми розвитку // Гуманітарний часопис 2013,  № 2. С. 206-208.</a:t>
            </a:r>
          </a:p>
          <a:p>
            <a:pPr algn="just" fontAlgn="auto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uk-UA" sz="4000" b="1" dirty="0" err="1" smtClean="0"/>
              <a:t>Рудницька</a:t>
            </a:r>
            <a:r>
              <a:rPr lang="uk-UA" sz="4000" b="1" dirty="0" smtClean="0"/>
              <a:t> Т.</a:t>
            </a:r>
            <a:r>
              <a:rPr lang="uk-UA" sz="3600" b="1" dirty="0" smtClean="0"/>
              <a:t> Глобалізація соціокультурного потенціалу України: проблеми і перспективи // Гуманітарний часопис 2013,  № 2. С. 377-379</a:t>
            </a:r>
          </a:p>
          <a:p>
            <a:pPr fontAlgn="auto">
              <a:spcAft>
                <a:spcPts val="600"/>
              </a:spcAft>
              <a:buFont typeface="Arial" pitchFamily="34" charset="0"/>
              <a:buChar char="•"/>
              <a:defRPr/>
            </a:pPr>
            <a:endParaRPr lang="uk-U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457200" y="357188"/>
            <a:ext cx="8229600" cy="6143625"/>
          </a:xfrm>
        </p:spPr>
        <p:txBody>
          <a:bodyPr/>
          <a:lstStyle/>
          <a:p>
            <a:pPr algn="just"/>
            <a:r>
              <a:rPr lang="uk-UA" sz="2400" b="1" smtClean="0"/>
              <a:t>Герасіна Л. М. </a:t>
            </a:r>
            <a:r>
              <a:rPr lang="uk-UA" sz="2000" b="1" smtClean="0"/>
              <a:t>Розвитк міжнародних політичних відносин за умов глобальної реконструкції світу / Л. М. Герасіна // </a:t>
            </a:r>
            <a:r>
              <a:rPr lang="uk-UA" sz="2000" b="1" i="1" smtClean="0"/>
              <a:t>Вісник Національного університету "Юридична академія України імені Ярослава Мудрого".</a:t>
            </a:r>
            <a:r>
              <a:rPr lang="uk-UA" sz="2000" b="1" smtClean="0"/>
              <a:t> Серія: Філософія, філософія права, політологія, соціологія. – Х., 2013. – № 4. – С. 88–98. </a:t>
            </a:r>
          </a:p>
          <a:p>
            <a:pPr algn="just"/>
            <a:r>
              <a:rPr lang="uk-UA" sz="2400" b="1" smtClean="0"/>
              <a:t>Лінецький Л. М. </a:t>
            </a:r>
            <a:r>
              <a:rPr lang="uk-UA" sz="2000" b="1" smtClean="0"/>
              <a:t>Деякі питання участі України у глобалізованому міжнародному світі / Л. М. Лінецький // </a:t>
            </a:r>
            <a:r>
              <a:rPr lang="uk-UA" sz="2000" b="1" i="1" smtClean="0"/>
              <a:t>Сучасний політичний процес: стан та перспективи розвитку</a:t>
            </a:r>
            <a:r>
              <a:rPr lang="uk-UA" sz="2000" b="1" smtClean="0"/>
              <a:t> : матеріали міжнар. наук.-практ. конф. (XXVI Харк. політол. читання). – Х., 2013. – С. 84–86. </a:t>
            </a:r>
          </a:p>
          <a:p>
            <a:pPr algn="just"/>
            <a:r>
              <a:rPr lang="uk-UA" sz="2400" b="1" smtClean="0"/>
              <a:t>Свириденко Д. </a:t>
            </a:r>
            <a:r>
              <a:rPr lang="uk-UA" sz="2000" b="1" smtClean="0"/>
              <a:t>Академічна мобільність в дискурсі глобалізації вищої освіти // Філософські обрії. 2013. № 29. – С. 183 – 190</a:t>
            </a:r>
          </a:p>
          <a:p>
            <a:pPr algn="just"/>
            <a:r>
              <a:rPr lang="uk-UA" sz="2400" b="1" smtClean="0"/>
              <a:t>Кузьмінський Є. В., </a:t>
            </a:r>
            <a:r>
              <a:rPr lang="uk-UA" sz="2000" b="1" smtClean="0"/>
              <a:t>Швед О. М. Глобалізація і якість освіти /, К.О. Щурська, О.В. Швед, В.П. Новіков // Вісн. НАН України. — 2013. — № 6. — С. 52-60. </a:t>
            </a:r>
          </a:p>
          <a:p>
            <a:pPr algn="just"/>
            <a:r>
              <a:rPr lang="uk-UA" sz="2400" b="1" smtClean="0"/>
              <a:t>Ковальчук O. С. </a:t>
            </a:r>
            <a:r>
              <a:rPr lang="uk-UA" sz="2000" b="1" smtClean="0"/>
              <a:t>Формуванні освітньої політики країн Євросоюзу під впливом процесів глобалізації та європеїзації // </a:t>
            </a:r>
            <a:r>
              <a:rPr lang="en-US" sz="2000" b="1" smtClean="0"/>
              <a:t>S</a:t>
            </a:r>
            <a:r>
              <a:rPr lang="uk-UA" sz="2000" b="1" smtClean="0"/>
              <a:t>cientific research and their practical application. modern state and ways of development ‘2013.</a:t>
            </a:r>
          </a:p>
          <a:p>
            <a:endParaRPr lang="uk-UA" sz="2000" b="1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457200" y="357188"/>
            <a:ext cx="8229600" cy="5768975"/>
          </a:xfrm>
        </p:spPr>
        <p:txBody>
          <a:bodyPr/>
          <a:lstStyle/>
          <a:p>
            <a:pPr algn="just"/>
            <a:r>
              <a:rPr lang="uk-UA" sz="2000" b="1" smtClean="0"/>
              <a:t>Навроцька Н. А. </a:t>
            </a:r>
            <a:r>
              <a:rPr lang="uk-UA" sz="1600" b="1" smtClean="0"/>
              <a:t>Провідні тенденції глобалізації заощаджень та інвестицій у світовій еконо- міці / Н.А. Навроцька // Проблеми економіки. — 2013. — № 2. — С. 16.</a:t>
            </a:r>
          </a:p>
          <a:p>
            <a:pPr algn="just"/>
            <a:r>
              <a:rPr lang="uk-UA" sz="2000" b="1" smtClean="0"/>
              <a:t>Мазаракі А. А. </a:t>
            </a:r>
            <a:r>
              <a:rPr lang="uk-UA" sz="1600" b="1" smtClean="0"/>
              <a:t>Національний вимір інтеграції у глобальні виробничі мережі / А. А. Мазаракі // Трансформація національних моделей економічного розвитку в умовах глобалізації: Матеріали Міжнар. наук.-практ. конф. (Київ, 20-22 листопада 2013 р.) / під. ред. А. А. Мазаракі. — К.: Нац. торг.-екон. ун-т, 2013. — С. 89.</a:t>
            </a:r>
          </a:p>
          <a:p>
            <a:pPr algn="just"/>
            <a:r>
              <a:rPr lang="uk-UA" sz="2000" b="1" smtClean="0"/>
              <a:t>Поденко, В. П. </a:t>
            </a:r>
            <a:r>
              <a:rPr lang="uk-UA" sz="1600" b="1" smtClean="0"/>
              <a:t>Освіта в Україні, глобалізаційні виклики та її суперечності / В. П. Поденко // Гуманітарний вісник ДВНЗ "Переяслав-Хмельницький державний педагогічний університет імені Григорія Сковороди"/ - К.: Гнозис, 2013. - Дод. 1 до Вип.29, Том V: Тем. вип. "Міжнародні Челпанівські психолого-педагогічні читання".</a:t>
            </a:r>
          </a:p>
          <a:p>
            <a:pPr algn="just"/>
            <a:r>
              <a:rPr lang="uk-UA" sz="2000" b="1" smtClean="0"/>
              <a:t>Ткаленко С. </a:t>
            </a:r>
            <a:r>
              <a:rPr lang="uk-UA" sz="1600" b="1" smtClean="0"/>
              <a:t>Фінансові потоки і забезпечення безпеки держави в умовах глобалізації та гло- бальних інтеграційних процесів / Ткаленко Світлана // Міжнародна економічна політика. — 2013. — № 1(18). — С. 92.</a:t>
            </a:r>
          </a:p>
          <a:p>
            <a:pPr algn="just"/>
            <a:r>
              <a:rPr lang="uk-UA" sz="2000" b="1" smtClean="0"/>
              <a:t>Шкодкіна Ю. М. </a:t>
            </a:r>
            <a:r>
              <a:rPr lang="uk-UA" sz="1600" b="1" smtClean="0"/>
              <a:t>Концепція сталого розвитку у вимірах фінансової глобалізації // Економічні проблеми сталого розвитку : матеріали Міжнародної науково-практичної конференції, присвяченої пам’яті 26 квітня 2013 р.) : у 4 т. / за</a:t>
            </a:r>
            <a:r>
              <a:rPr lang="uk-UA" sz="1600" b="1" smtClean="0">
                <a:sym typeface="Symbol" pitchFamily="18" charset="2"/>
              </a:rPr>
              <a:t> </a:t>
            </a:r>
            <a:r>
              <a:rPr lang="uk-UA" sz="1600" b="1" smtClean="0"/>
              <a:t>проф. Балацького О. Ф. (м. Суми, 24 заг. ред. О. В. Прокопенко. – Суми : Сумський державний університет, 2013. – Т. 2. – С.269-271.</a:t>
            </a:r>
          </a:p>
          <a:p>
            <a:pPr algn="just"/>
            <a:r>
              <a:rPr lang="uk-UA" sz="2000" b="1" smtClean="0"/>
              <a:t>Шкодкіна Ю. М.</a:t>
            </a:r>
            <a:r>
              <a:rPr lang="uk-UA" sz="1600" b="1" smtClean="0"/>
              <a:t> Принципи екологічної відповідальності як фактор трансформації фінансових відносин / Ю. М. Шкодкіна // Трансформація національних моделей економічного розвитку в умовах глобалізації: матеріали Міжнародної науково-практичної конференції (м. Київ, 20-22 листопада 2013 р.) / відп. ред. А. А. Мазаракі. – К. : Київ. нац. торг.-екон. у-т, 2013. – С.530-531.</a:t>
            </a:r>
          </a:p>
          <a:p>
            <a:endParaRPr lang="uk-UA" sz="1600" b="1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/>
          <a:lstStyle/>
          <a:p>
            <a:r>
              <a:rPr lang="uk-UA" sz="2800" b="1" smtClean="0"/>
              <a:t>6 МОНОГРАФІЙ</a:t>
            </a:r>
            <a:r>
              <a:rPr lang="uk-UA" sz="2800" smtClean="0"/>
              <a:t/>
            </a:r>
            <a:br>
              <a:rPr lang="uk-UA" sz="2800" smtClean="0"/>
            </a:br>
            <a:endParaRPr lang="uk-UA" sz="2800" smtClean="0"/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5643562"/>
          </a:xfrm>
        </p:spPr>
        <p:txBody>
          <a:bodyPr/>
          <a:lstStyle/>
          <a:p>
            <a:pPr algn="just"/>
            <a:r>
              <a:rPr lang="uk-UA" sz="2000" b="1" smtClean="0"/>
              <a:t>Лук’яненко Д. </a:t>
            </a:r>
            <a:r>
              <a:rPr lang="uk-UA" sz="1800" b="1" smtClean="0"/>
              <a:t>Глобальное экономическое развитие: тенденции, асимметрии, регулирование: Монография ; под науч. ред. проф. Д. Лукьяненко, А. Поручника, В. Колесова ; КНЕУ ім. Вадима Гетьмана, МГУ им. М. В. Ломоносова. - К.: КНЭУ, 2013.</a:t>
            </a:r>
          </a:p>
          <a:p>
            <a:pPr algn="just"/>
            <a:r>
              <a:rPr lang="uk-UA" sz="2000" b="1" smtClean="0"/>
              <a:t>Петрашко Л. П. </a:t>
            </a:r>
            <a:r>
              <a:rPr lang="uk-UA" sz="1800" b="1" smtClean="0"/>
              <a:t>Корпоративна відповідальність: крос-культурні моделі та бізнес-практики: Монографія. - К.: КНЕУ, 2013. </a:t>
            </a:r>
          </a:p>
          <a:p>
            <a:pPr algn="just"/>
            <a:r>
              <a:rPr lang="uk-UA" sz="2000" b="1" smtClean="0"/>
              <a:t>Чепа М.-Л. А. </a:t>
            </a:r>
            <a:r>
              <a:rPr lang="uk-UA" sz="1800" b="1" smtClean="0"/>
              <a:t>Етнопсихологічний дискурс глобалізації : Монографія / М.-Л. А. Чепа. — Кіровоград : Імекс-ЛТД, 2013. — 104 с.</a:t>
            </a:r>
          </a:p>
          <a:p>
            <a:pPr algn="just"/>
            <a:r>
              <a:rPr lang="uk-UA" sz="2000" b="1" smtClean="0"/>
              <a:t>Крикун О. І. </a:t>
            </a:r>
            <a:r>
              <a:rPr lang="uk-UA" sz="1800" b="1" smtClean="0"/>
              <a:t>Глобальні та локальні проблеми соціально-економічного розвитку України : колективна монографія. – Х. : ХНУ імені В. Н. Каразина, 2013. – 500 c.</a:t>
            </a:r>
          </a:p>
          <a:p>
            <a:pPr algn="just"/>
            <a:r>
              <a:rPr lang="uk-UA" sz="2000" b="1" smtClean="0"/>
              <a:t>Дубасенюк О. А. </a:t>
            </a:r>
            <a:r>
              <a:rPr lang="uk-UA" sz="1800" b="1" smtClean="0"/>
              <a:t>Модернізація системи освіти в Україні в умовах сучасних глобалізацій них процесів // Освітні реформи: місія, дійсність,рефлексія : монографія / за ред. Василя Кременя, Тадеуша Левовицького, Віктора Огневюка, Світлани Сисоєвої. – К.: ТОВ «Видавниче підприємство «ЕДЕЛЬВЕЙС», 2013. – С. 253-262.</a:t>
            </a:r>
          </a:p>
          <a:p>
            <a:pPr algn="just"/>
            <a:r>
              <a:rPr lang="uk-UA" sz="2000" b="1" smtClean="0"/>
              <a:t>Мунтиян В. І. </a:t>
            </a:r>
            <a:r>
              <a:rPr lang="uk-UA" sz="1800" b="1" smtClean="0"/>
              <a:t>Економіка ноосфери як інструмент подолання світової фінансово- економічної кризи / Валерій Іванович Мунтиян // Економічна безпека держави: міждисциплінар- ний підхід [колективна монографія] / за наук. ред. Є. В. Хлобистова. — Черкаси: 2013. — С.107.</a:t>
            </a:r>
          </a:p>
          <a:p>
            <a:endParaRPr lang="uk-UA" sz="2000" b="1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743</TotalTime>
  <Words>2625</Words>
  <PresentationFormat>Экран (4:3)</PresentationFormat>
  <Paragraphs>161</Paragraphs>
  <Slides>39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4" baseType="lpstr">
      <vt:lpstr>Calibri</vt:lpstr>
      <vt:lpstr>Arial</vt:lpstr>
      <vt:lpstr>Times New Roman</vt:lpstr>
      <vt:lpstr>Symbol</vt:lpstr>
      <vt:lpstr>Тема Office</vt:lpstr>
      <vt:lpstr>Слайд 1</vt:lpstr>
      <vt:lpstr>Слайд 2</vt:lpstr>
      <vt:lpstr>За 2014 рік опубліковано 11 статей </vt:lpstr>
      <vt:lpstr>Слайд 4</vt:lpstr>
      <vt:lpstr>2 МОНОГРАФІЇ </vt:lpstr>
      <vt:lpstr> За 2013 рік опубліковано 16 статей   </vt:lpstr>
      <vt:lpstr>Слайд 7</vt:lpstr>
      <vt:lpstr>Слайд 8</vt:lpstr>
      <vt:lpstr>6 МОНОГРАФІЙ </vt:lpstr>
      <vt:lpstr> За 2012 рік опубліковано 29 статей   </vt:lpstr>
      <vt:lpstr>Слайд 11</vt:lpstr>
      <vt:lpstr>Слайд 12</vt:lpstr>
      <vt:lpstr>Слайд 13</vt:lpstr>
      <vt:lpstr>Слайд 14</vt:lpstr>
      <vt:lpstr>Слайд 15</vt:lpstr>
      <vt:lpstr>6 МОНОГРАФІЙ </vt:lpstr>
      <vt:lpstr>АСПЕКТИ ГЛОБАЛІЗАЦІЇ</vt:lpstr>
      <vt:lpstr>Слайд 18</vt:lpstr>
      <vt:lpstr>Слайд 19</vt:lpstr>
      <vt:lpstr>Слайд 20</vt:lpstr>
      <vt:lpstr>Вплив глобалізації на освіту</vt:lpstr>
      <vt:lpstr> ГЛОБАЛІЗАЦІЯ ТА ІНТЕРНАЦІОНАЛІЗАЦІЯ ОСВІТИ </vt:lpstr>
      <vt:lpstr>Переваги інтернаціоналізації в освіті</vt:lpstr>
      <vt:lpstr>АСПЕКТИ ГЛОБАЛІЗАЦІЇ У СИСТЕМІ ПО</vt:lpstr>
      <vt:lpstr>ГЛОБАЛЬНА ОСВІТА ОРІЄНТУЄТЬСЯ НА: </vt:lpstr>
      <vt:lpstr>ОСНОВНІ ПРИНЦИПИ ГЛОБАЛЬНОЇ ОСВІТИ</vt:lpstr>
      <vt:lpstr>БАЗОВІ ПАРАДИГМИ ГЛОБАЛЬНОЇ ОСВІТИ</vt:lpstr>
      <vt:lpstr>Слайд 28</vt:lpstr>
      <vt:lpstr>РЕАЛІЗАЦІЯ ЗАВДАНЬ ГЛОБАЛЬНОЇ ПІСЛЯДИПЛОМНОЇ ОСВІТИ</vt:lpstr>
      <vt:lpstr> Всесвітній саміт з інновацій у сфері освіти провів дослідження, яке виявило глобальні зміни у галузі навчання до 2030 року </vt:lpstr>
      <vt:lpstr>ПОЗИТИВНІ НАСЛІДКИ ГЛОБАЛІЗАЦІЇ ДЛЯ СИСТЕМИ ПІСЛЯДИПЛОМНОЇ ОСВІТИ</vt:lpstr>
      <vt:lpstr>Слайд 32</vt:lpstr>
      <vt:lpstr>Слайд 33</vt:lpstr>
      <vt:lpstr>Слайд 34</vt:lpstr>
      <vt:lpstr>НЕГАТИВНІ НАСЛІДКИ ГЛОБАЛІЗАЦІЇ ДЛЯ СИСТЕМИ ПІСЛЯДИПЛОМНОЇ ОСВІТИ</vt:lpstr>
      <vt:lpstr>Слайд 36</vt:lpstr>
      <vt:lpstr>ВИСНОВКИ ТА РЕКОМЕНДАЦІЇ</vt:lpstr>
      <vt:lpstr>Слайд 38</vt:lpstr>
      <vt:lpstr>Слайд 39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76</cp:revision>
  <dcterms:modified xsi:type="dcterms:W3CDTF">2015-04-26T07:15:13Z</dcterms:modified>
</cp:coreProperties>
</file>