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03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44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7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82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97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87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46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89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1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93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D121C-8363-4A7F-A0BA-21571272F977}" type="datetimeFigureOut">
              <a:rPr lang="ru-RU" smtClean="0"/>
              <a:t>пн 04.12.23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3A2B9-D4F0-4B64-A99F-88247DA84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71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4108" y="4605250"/>
            <a:ext cx="8963891" cy="652549"/>
          </a:xfrm>
        </p:spPr>
        <p:txBody>
          <a:bodyPr/>
          <a:lstStyle/>
          <a:p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1704108" y="673332"/>
            <a:ext cx="9185563" cy="3034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Зображення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0985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2023-12-04T13:02:41Z</dcterms:created>
  <dcterms:modified xsi:type="dcterms:W3CDTF">2023-12-04T13:04:23Z</dcterms:modified>
</cp:coreProperties>
</file>