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2"/>
  </p:notesMasterIdLst>
  <p:sldIdLst>
    <p:sldId id="270" r:id="rId2"/>
    <p:sldId id="416" r:id="rId3"/>
    <p:sldId id="300" r:id="rId4"/>
    <p:sldId id="417" r:id="rId5"/>
    <p:sldId id="358" r:id="rId6"/>
    <p:sldId id="392" r:id="rId7"/>
    <p:sldId id="395" r:id="rId8"/>
    <p:sldId id="394" r:id="rId9"/>
    <p:sldId id="362" r:id="rId10"/>
    <p:sldId id="414" r:id="rId11"/>
    <p:sldId id="419" r:id="rId12"/>
    <p:sldId id="415" r:id="rId13"/>
    <p:sldId id="396" r:id="rId14"/>
    <p:sldId id="421" r:id="rId15"/>
    <p:sldId id="412" r:id="rId16"/>
    <p:sldId id="400" r:id="rId17"/>
    <p:sldId id="420" r:id="rId18"/>
    <p:sldId id="350" r:id="rId19"/>
    <p:sldId id="386" r:id="rId20"/>
    <p:sldId id="263" r:id="rId21"/>
  </p:sldIdLst>
  <p:sldSz cx="9144000" cy="6858000" type="screen4x3"/>
  <p:notesSz cx="7099300" cy="10234613"/>
  <p:defaultTextStyle>
    <a:defPPr>
      <a:defRPr lang="en-GB"/>
    </a:defPPr>
    <a:lvl1pPr algn="l" defTabSz="457200" rtl="0" eaLnBrk="0" fontAlgn="base" hangingPunct="0">
      <a:spcBef>
        <a:spcPct val="0"/>
      </a:spcBef>
      <a:spcAft>
        <a:spcPct val="0"/>
      </a:spcAft>
      <a:defRPr kern="1200">
        <a:solidFill>
          <a:schemeClr val="bg1"/>
        </a:solidFill>
        <a:latin typeface="Calibri" panose="020F0502020204030204" pitchFamily="34" charset="0"/>
        <a:ea typeface="WenQuanYi Micro Hei"/>
        <a:cs typeface="WenQuanYi Micro Hei"/>
      </a:defRPr>
    </a:lvl1pPr>
    <a:lvl2pPr marL="742950" indent="-285750" algn="l" defTabSz="457200" rtl="0" eaLnBrk="0" fontAlgn="base" hangingPunct="0">
      <a:spcBef>
        <a:spcPct val="0"/>
      </a:spcBef>
      <a:spcAft>
        <a:spcPct val="0"/>
      </a:spcAft>
      <a:defRPr kern="1200">
        <a:solidFill>
          <a:schemeClr val="bg1"/>
        </a:solidFill>
        <a:latin typeface="Calibri" panose="020F0502020204030204" pitchFamily="34" charset="0"/>
        <a:ea typeface="WenQuanYi Micro Hei"/>
        <a:cs typeface="WenQuanYi Micro Hei"/>
      </a:defRPr>
    </a:lvl2pPr>
    <a:lvl3pPr marL="1143000" indent="-228600" algn="l" defTabSz="457200" rtl="0" eaLnBrk="0" fontAlgn="base" hangingPunct="0">
      <a:spcBef>
        <a:spcPct val="0"/>
      </a:spcBef>
      <a:spcAft>
        <a:spcPct val="0"/>
      </a:spcAft>
      <a:defRPr kern="1200">
        <a:solidFill>
          <a:schemeClr val="bg1"/>
        </a:solidFill>
        <a:latin typeface="Calibri" panose="020F0502020204030204" pitchFamily="34" charset="0"/>
        <a:ea typeface="WenQuanYi Micro Hei"/>
        <a:cs typeface="WenQuanYi Micro Hei"/>
      </a:defRPr>
    </a:lvl3pPr>
    <a:lvl4pPr marL="1600200" indent="-228600" algn="l" defTabSz="457200" rtl="0" eaLnBrk="0" fontAlgn="base" hangingPunct="0">
      <a:spcBef>
        <a:spcPct val="0"/>
      </a:spcBef>
      <a:spcAft>
        <a:spcPct val="0"/>
      </a:spcAft>
      <a:defRPr kern="1200">
        <a:solidFill>
          <a:schemeClr val="bg1"/>
        </a:solidFill>
        <a:latin typeface="Calibri" panose="020F0502020204030204" pitchFamily="34" charset="0"/>
        <a:ea typeface="WenQuanYi Micro Hei"/>
        <a:cs typeface="WenQuanYi Micro Hei"/>
      </a:defRPr>
    </a:lvl4pPr>
    <a:lvl5pPr marL="2057400" indent="-228600" algn="l" defTabSz="457200" rtl="0" eaLnBrk="0" fontAlgn="base" hangingPunct="0">
      <a:spcBef>
        <a:spcPct val="0"/>
      </a:spcBef>
      <a:spcAft>
        <a:spcPct val="0"/>
      </a:spcAft>
      <a:defRPr kern="1200">
        <a:solidFill>
          <a:schemeClr val="bg1"/>
        </a:solidFill>
        <a:latin typeface="Calibri" panose="020F0502020204030204" pitchFamily="34" charset="0"/>
        <a:ea typeface="WenQuanYi Micro Hei"/>
        <a:cs typeface="WenQuanYi Micro Hei"/>
      </a:defRPr>
    </a:lvl5pPr>
    <a:lvl6pPr marL="2286000" algn="l" defTabSz="914400" rtl="0" eaLnBrk="1" latinLnBrk="0" hangingPunct="1">
      <a:defRPr kern="1200">
        <a:solidFill>
          <a:schemeClr val="bg1"/>
        </a:solidFill>
        <a:latin typeface="Calibri" panose="020F0502020204030204" pitchFamily="34" charset="0"/>
        <a:ea typeface="WenQuanYi Micro Hei"/>
        <a:cs typeface="WenQuanYi Micro Hei"/>
      </a:defRPr>
    </a:lvl6pPr>
    <a:lvl7pPr marL="2743200" algn="l" defTabSz="914400" rtl="0" eaLnBrk="1" latinLnBrk="0" hangingPunct="1">
      <a:defRPr kern="1200">
        <a:solidFill>
          <a:schemeClr val="bg1"/>
        </a:solidFill>
        <a:latin typeface="Calibri" panose="020F0502020204030204" pitchFamily="34" charset="0"/>
        <a:ea typeface="WenQuanYi Micro Hei"/>
        <a:cs typeface="WenQuanYi Micro Hei"/>
      </a:defRPr>
    </a:lvl7pPr>
    <a:lvl8pPr marL="3200400" algn="l" defTabSz="914400" rtl="0" eaLnBrk="1" latinLnBrk="0" hangingPunct="1">
      <a:defRPr kern="1200">
        <a:solidFill>
          <a:schemeClr val="bg1"/>
        </a:solidFill>
        <a:latin typeface="Calibri" panose="020F0502020204030204" pitchFamily="34" charset="0"/>
        <a:ea typeface="WenQuanYi Micro Hei"/>
        <a:cs typeface="WenQuanYi Micro Hei"/>
      </a:defRPr>
    </a:lvl8pPr>
    <a:lvl9pPr marL="3657600" algn="l" defTabSz="914400" rtl="0" eaLnBrk="1" latinLnBrk="0" hangingPunct="1">
      <a:defRPr kern="1200">
        <a:solidFill>
          <a:schemeClr val="bg1"/>
        </a:solidFill>
        <a:latin typeface="Calibri" panose="020F0502020204030204" pitchFamily="34" charset="0"/>
        <a:ea typeface="WenQuanYi Micro Hei"/>
        <a:cs typeface="WenQuanYi Micro He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4E59F"/>
    <a:srgbClr val="7CBF33"/>
    <a:srgbClr val="B9E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p:cViewPr varScale="1">
        <p:scale>
          <a:sx n="114" d="100"/>
          <a:sy n="114" d="100"/>
        </p:scale>
        <p:origin x="1446"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F853580A-A6C8-44F7-B378-0478650DAE0B}"/>
              </a:ext>
            </a:extLst>
          </p:cNvPr>
          <p:cNvSpPr>
            <a:spLocks noChangeArrowheads="1"/>
          </p:cNvSpPr>
          <p:nvPr/>
        </p:nvSpPr>
        <p:spPr bwMode="auto">
          <a:xfrm>
            <a:off x="0" y="0"/>
            <a:ext cx="7099300" cy="102346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9038" tIns="49520" rIns="99038" bIns="49520" anchor="ctr"/>
          <a:lstStyle/>
          <a:p>
            <a:pPr eaLnBrk="1" hangingPunct="1">
              <a:buClr>
                <a:srgbClr val="000000"/>
              </a:buClr>
              <a:buSzPct val="100000"/>
              <a:buFont typeface="Times New Roman" panose="02020603050405020304" pitchFamily="18" charset="0"/>
              <a:buNone/>
            </a:pPr>
            <a:endParaRPr lang="uk-UA" altLang="ru-RU">
              <a:cs typeface="Arial" panose="020B0604020202020204" pitchFamily="34" charset="0"/>
            </a:endParaRPr>
          </a:p>
        </p:txBody>
      </p:sp>
      <p:sp>
        <p:nvSpPr>
          <p:cNvPr id="2051" name="Text Box 2">
            <a:extLst>
              <a:ext uri="{FF2B5EF4-FFF2-40B4-BE49-F238E27FC236}">
                <a16:creationId xmlns:a16="http://schemas.microsoft.com/office/drawing/2014/main" id="{0564DA44-8BAE-4162-8D27-467E9070C32E}"/>
              </a:ext>
            </a:extLst>
          </p:cNvPr>
          <p:cNvSpPr txBox="1">
            <a:spLocks noChangeArrowheads="1"/>
          </p:cNvSpPr>
          <p:nvPr/>
        </p:nvSpPr>
        <p:spPr bwMode="auto">
          <a:xfrm>
            <a:off x="0" y="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9038" tIns="49520" rIns="99038" bIns="49520" anchor="ctr"/>
          <a:lstStyle/>
          <a:p>
            <a:pPr eaLnBrk="1" hangingPunct="1">
              <a:buClr>
                <a:srgbClr val="000000"/>
              </a:buClr>
              <a:buSzPct val="100000"/>
              <a:buFont typeface="Times New Roman" panose="02020603050405020304" pitchFamily="18" charset="0"/>
              <a:buNone/>
            </a:pPr>
            <a:endParaRPr lang="uk-UA" altLang="ru-RU">
              <a:cs typeface="Arial" panose="020B0604020202020204" pitchFamily="34" charset="0"/>
            </a:endParaRPr>
          </a:p>
        </p:txBody>
      </p:sp>
      <p:sp>
        <p:nvSpPr>
          <p:cNvPr id="2" name="Rectangle 3">
            <a:extLst>
              <a:ext uri="{FF2B5EF4-FFF2-40B4-BE49-F238E27FC236}">
                <a16:creationId xmlns:a16="http://schemas.microsoft.com/office/drawing/2014/main" id="{37242197-9DC5-4521-84D6-B03B156B4245}"/>
              </a:ext>
            </a:extLst>
          </p:cNvPr>
          <p:cNvSpPr>
            <a:spLocks noGrp="1" noChangeArrowheads="1"/>
          </p:cNvSpPr>
          <p:nvPr>
            <p:ph type="dt"/>
          </p:nvPr>
        </p:nvSpPr>
        <p:spPr bwMode="auto">
          <a:xfrm>
            <a:off x="4021138" y="0"/>
            <a:ext cx="3074987" cy="509588"/>
          </a:xfrm>
          <a:prstGeom prst="rect">
            <a:avLst/>
          </a:prstGeom>
          <a:noFill/>
          <a:ln>
            <a:noFill/>
          </a:ln>
          <a:effectLst/>
        </p:spPr>
        <p:txBody>
          <a:bodyPr vert="horz" wrap="square" lIns="97478" tIns="50689" rIns="97478" bIns="50689" numCol="1" anchor="t" anchorCtr="0" compatLnSpc="1">
            <a:prstTxWarp prst="textNoShape">
              <a:avLst/>
            </a:prstTxWarp>
          </a:bodyPr>
          <a:lstStyle>
            <a:lvl1pPr algn="r" eaLnBrk="1" hangingPunct="1">
              <a:buClrTx/>
              <a:buSzPct val="100000"/>
              <a:buFontTx/>
              <a:buNone/>
              <a:tabLst>
                <a:tab pos="0" algn="l"/>
                <a:tab pos="990381" algn="l"/>
                <a:tab pos="1980761" algn="l"/>
                <a:tab pos="2971143" algn="l"/>
                <a:tab pos="3961523" algn="l"/>
                <a:tab pos="4951904" algn="l"/>
                <a:tab pos="5942285" algn="l"/>
                <a:tab pos="6932667" algn="l"/>
                <a:tab pos="7923048" algn="l"/>
                <a:tab pos="8913429" algn="l"/>
                <a:tab pos="9903809" algn="l"/>
                <a:tab pos="10894191" algn="l"/>
              </a:tabLst>
              <a:defRPr sz="1300">
                <a:solidFill>
                  <a:srgbClr val="000000"/>
                </a:solidFill>
                <a:latin typeface="Calibri" pitchFamily="32" charset="0"/>
                <a:ea typeface="+mn-ea"/>
                <a:cs typeface="Arial" charset="0"/>
              </a:defRPr>
            </a:lvl1pPr>
          </a:lstStyle>
          <a:p>
            <a:pPr>
              <a:defRPr/>
            </a:pPr>
            <a:endParaRPr lang="uk-UA"/>
          </a:p>
        </p:txBody>
      </p:sp>
      <p:sp>
        <p:nvSpPr>
          <p:cNvPr id="2053" name="Rectangle 4">
            <a:extLst>
              <a:ext uri="{FF2B5EF4-FFF2-40B4-BE49-F238E27FC236}">
                <a16:creationId xmlns:a16="http://schemas.microsoft.com/office/drawing/2014/main" id="{A1CBA255-6564-4402-B172-025544ECDEE5}"/>
              </a:ext>
            </a:extLst>
          </p:cNvPr>
          <p:cNvSpPr>
            <a:spLocks noGrp="1" noRot="1" noChangeAspect="1" noChangeArrowheads="1"/>
          </p:cNvSpPr>
          <p:nvPr>
            <p:ph type="sldImg"/>
          </p:nvPr>
        </p:nvSpPr>
        <p:spPr bwMode="auto">
          <a:xfrm>
            <a:off x="992188" y="768350"/>
            <a:ext cx="5113337" cy="3835400"/>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5">
            <a:extLst>
              <a:ext uri="{FF2B5EF4-FFF2-40B4-BE49-F238E27FC236}">
                <a16:creationId xmlns:a16="http://schemas.microsoft.com/office/drawing/2014/main" id="{778FE1B0-ABC2-42A4-9325-16D8D22131A6}"/>
              </a:ext>
            </a:extLst>
          </p:cNvPr>
          <p:cNvSpPr>
            <a:spLocks noGrp="1" noChangeArrowheads="1"/>
          </p:cNvSpPr>
          <p:nvPr>
            <p:ph type="body"/>
          </p:nvPr>
        </p:nvSpPr>
        <p:spPr bwMode="auto">
          <a:xfrm>
            <a:off x="709613" y="4860925"/>
            <a:ext cx="5678487" cy="4603750"/>
          </a:xfrm>
          <a:prstGeom prst="rect">
            <a:avLst/>
          </a:prstGeom>
          <a:noFill/>
          <a:ln>
            <a:noFill/>
          </a:ln>
          <a:effectLst/>
        </p:spPr>
        <p:txBody>
          <a:bodyPr vert="horz" wrap="square" lIns="97478" tIns="50689" rIns="97478" bIns="50689" numCol="1" anchor="t" anchorCtr="0" compatLnSpc="1">
            <a:prstTxWarp prst="textNoShape">
              <a:avLst/>
            </a:prstTxWarp>
          </a:bodyPr>
          <a:lstStyle/>
          <a:p>
            <a:pPr lvl="0"/>
            <a:endParaRPr lang="uk-UA" noProof="0"/>
          </a:p>
        </p:txBody>
      </p:sp>
      <p:sp>
        <p:nvSpPr>
          <p:cNvPr id="2055" name="Text Box 6">
            <a:extLst>
              <a:ext uri="{FF2B5EF4-FFF2-40B4-BE49-F238E27FC236}">
                <a16:creationId xmlns:a16="http://schemas.microsoft.com/office/drawing/2014/main" id="{6BC65864-E77C-4536-A6FA-4DF6C8BA19C7}"/>
              </a:ext>
            </a:extLst>
          </p:cNvPr>
          <p:cNvSpPr txBox="1">
            <a:spLocks noChangeArrowheads="1"/>
          </p:cNvSpPr>
          <p:nvPr/>
        </p:nvSpPr>
        <p:spPr bwMode="auto">
          <a:xfrm>
            <a:off x="0"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9038" tIns="49520" rIns="99038" bIns="49520" anchor="ctr"/>
          <a:lstStyle/>
          <a:p>
            <a:pPr eaLnBrk="1" hangingPunct="1">
              <a:buClr>
                <a:srgbClr val="000000"/>
              </a:buClr>
              <a:buSzPct val="100000"/>
              <a:buFont typeface="Times New Roman" panose="02020603050405020304" pitchFamily="18" charset="0"/>
              <a:buNone/>
            </a:pPr>
            <a:endParaRPr lang="uk-UA" altLang="ru-RU">
              <a:cs typeface="Arial" panose="020B0604020202020204" pitchFamily="34" charset="0"/>
            </a:endParaRPr>
          </a:p>
        </p:txBody>
      </p:sp>
      <p:sp>
        <p:nvSpPr>
          <p:cNvPr id="4" name="Rectangle 7">
            <a:extLst>
              <a:ext uri="{FF2B5EF4-FFF2-40B4-BE49-F238E27FC236}">
                <a16:creationId xmlns:a16="http://schemas.microsoft.com/office/drawing/2014/main" id="{7BA6C0B9-D762-4BB0-84D2-0BFEC6F50EA8}"/>
              </a:ext>
            </a:extLst>
          </p:cNvPr>
          <p:cNvSpPr>
            <a:spLocks noGrp="1" noChangeArrowheads="1"/>
          </p:cNvSpPr>
          <p:nvPr>
            <p:ph type="sldNum"/>
          </p:nvPr>
        </p:nvSpPr>
        <p:spPr bwMode="auto">
          <a:xfrm>
            <a:off x="4021138" y="9721850"/>
            <a:ext cx="3074987" cy="509588"/>
          </a:xfrm>
          <a:prstGeom prst="rect">
            <a:avLst/>
          </a:prstGeom>
          <a:noFill/>
          <a:ln>
            <a:noFill/>
          </a:ln>
          <a:effectLst/>
        </p:spPr>
        <p:txBody>
          <a:bodyPr vert="horz" wrap="square" lIns="97478" tIns="50689" rIns="97478" bIns="50689" numCol="1" anchor="b" anchorCtr="0" compatLnSpc="1">
            <a:prstTxWarp prst="textNoShape">
              <a:avLst/>
            </a:prstTxWarp>
          </a:bodyPr>
          <a:lstStyle>
            <a:lvl1pPr algn="r" eaLnBrk="1" hangingPunct="1">
              <a:buSzPct val="100000"/>
              <a:tabLst>
                <a:tab pos="0" algn="l"/>
                <a:tab pos="988759" algn="l"/>
                <a:tab pos="1979237" algn="l"/>
                <a:tab pos="2969715" algn="l"/>
                <a:tab pos="3960193" algn="l"/>
                <a:tab pos="4950671" algn="l"/>
                <a:tab pos="5941149" algn="l"/>
                <a:tab pos="6931628" algn="l"/>
                <a:tab pos="7922106" algn="l"/>
                <a:tab pos="8912584" algn="l"/>
                <a:tab pos="9903062" algn="l"/>
                <a:tab pos="10893540" algn="l"/>
              </a:tabLst>
              <a:defRPr sz="1300">
                <a:solidFill>
                  <a:srgbClr val="000000"/>
                </a:solidFill>
              </a:defRPr>
            </a:lvl1pPr>
          </a:lstStyle>
          <a:p>
            <a:pPr>
              <a:defRPr/>
            </a:pPr>
            <a:fld id="{9FBC6548-3E43-42F6-A87F-9FE0F6CCE604}"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Образ слайда 1">
            <a:extLst>
              <a:ext uri="{FF2B5EF4-FFF2-40B4-BE49-F238E27FC236}">
                <a16:creationId xmlns:a16="http://schemas.microsoft.com/office/drawing/2014/main" id="{F075EF16-14B7-4407-8485-996E0B5B6620}"/>
              </a:ext>
            </a:extLst>
          </p:cNvPr>
          <p:cNvSpPr>
            <a:spLocks noGrp="1" noRot="1" noChangeAspect="1" noChangeArrowheads="1" noTextEdit="1"/>
          </p:cNvSpPr>
          <p:nvPr>
            <p:ph type="sldImg"/>
          </p:nvPr>
        </p:nvSpPr>
        <p:spPr>
          <a:ln/>
        </p:spPr>
      </p:sp>
      <p:sp>
        <p:nvSpPr>
          <p:cNvPr id="4099" name="Заметки 2">
            <a:extLst>
              <a:ext uri="{FF2B5EF4-FFF2-40B4-BE49-F238E27FC236}">
                <a16:creationId xmlns:a16="http://schemas.microsoft.com/office/drawing/2014/main" id="{7F64E436-BE9D-4393-AE81-89C7710063B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latin typeface="Times New Roman" panose="02020603050405020304" pitchFamily="18" charset="0"/>
            </a:endParaRPr>
          </a:p>
        </p:txBody>
      </p:sp>
      <p:sp>
        <p:nvSpPr>
          <p:cNvPr id="4100" name="Номер слайда 3">
            <a:extLst>
              <a:ext uri="{FF2B5EF4-FFF2-40B4-BE49-F238E27FC236}">
                <a16:creationId xmlns:a16="http://schemas.microsoft.com/office/drawing/2014/main" id="{4C045E81-06F0-4561-8E61-F2B5BA3B0B9D}"/>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36DD7DAC-1807-4C2B-851B-7D92FAA67CA5}" type="slidenum">
              <a:rPr lang="uk-UA" altLang="ru-RU" smtClean="0">
                <a:solidFill>
                  <a:srgbClr val="000000"/>
                </a:solidFill>
              </a:rPr>
              <a:pPr/>
              <a:t>1</a:t>
            </a:fld>
            <a:endParaRPr lang="uk-UA" altLang="ru-RU">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37B0B32-9407-4FB9-9937-B9956D009D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AB00AA4B-2B46-4605-8CF5-872EA7290D8D}" type="slidenum">
              <a:rPr lang="uk-UA" altLang="ru-RU" smtClean="0">
                <a:solidFill>
                  <a:srgbClr val="000000"/>
                </a:solidFill>
              </a:rPr>
              <a:pPr/>
              <a:t>10</a:t>
            </a:fld>
            <a:endParaRPr lang="uk-UA" altLang="ru-RU">
              <a:solidFill>
                <a:srgbClr val="000000"/>
              </a:solidFill>
            </a:endParaRPr>
          </a:p>
        </p:txBody>
      </p:sp>
      <p:sp>
        <p:nvSpPr>
          <p:cNvPr id="47107" name="Rectangle 1">
            <a:extLst>
              <a:ext uri="{FF2B5EF4-FFF2-40B4-BE49-F238E27FC236}">
                <a16:creationId xmlns:a16="http://schemas.microsoft.com/office/drawing/2014/main" id="{8FDBA794-895E-4333-AC7A-46C3D9CF1CA0}"/>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47108" name="Rectangle 2">
            <a:extLst>
              <a:ext uri="{FF2B5EF4-FFF2-40B4-BE49-F238E27FC236}">
                <a16:creationId xmlns:a16="http://schemas.microsoft.com/office/drawing/2014/main" id="{363C7DD6-6EEA-434B-A2E3-F2144C4169E5}"/>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47109" name="Text Box 3">
            <a:extLst>
              <a:ext uri="{FF2B5EF4-FFF2-40B4-BE49-F238E27FC236}">
                <a16:creationId xmlns:a16="http://schemas.microsoft.com/office/drawing/2014/main" id="{F7D518EC-2296-48FA-89E7-C1AD6E37843C}"/>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B90CE6A0-03A2-49C8-847D-8381577D0B11}" type="slidenum">
              <a:rPr lang="uk-UA" altLang="ru-RU" sz="1300">
                <a:solidFill>
                  <a:srgbClr val="000000"/>
                </a:solidFill>
              </a:rPr>
              <a:pPr algn="r" eaLnBrk="1" hangingPunct="1">
                <a:buSzPct val="100000"/>
              </a:pPr>
              <a:t>10</a:t>
            </a:fld>
            <a:endParaRPr lang="uk-UA" altLang="ru-RU" sz="1300">
              <a:solidFill>
                <a:srgbClr val="000000"/>
              </a:solidFill>
            </a:endParaRPr>
          </a:p>
        </p:txBody>
      </p:sp>
    </p:spTree>
    <p:extLst>
      <p:ext uri="{BB962C8B-B14F-4D97-AF65-F5344CB8AC3E}">
        <p14:creationId xmlns:p14="http://schemas.microsoft.com/office/powerpoint/2010/main" val="2989221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37B0B32-9407-4FB9-9937-B9956D009D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AB00AA4B-2B46-4605-8CF5-872EA7290D8D}" type="slidenum">
              <a:rPr lang="uk-UA" altLang="ru-RU" smtClean="0">
                <a:solidFill>
                  <a:srgbClr val="000000"/>
                </a:solidFill>
              </a:rPr>
              <a:pPr/>
              <a:t>11</a:t>
            </a:fld>
            <a:endParaRPr lang="uk-UA" altLang="ru-RU">
              <a:solidFill>
                <a:srgbClr val="000000"/>
              </a:solidFill>
            </a:endParaRPr>
          </a:p>
        </p:txBody>
      </p:sp>
      <p:sp>
        <p:nvSpPr>
          <p:cNvPr id="47107" name="Rectangle 1">
            <a:extLst>
              <a:ext uri="{FF2B5EF4-FFF2-40B4-BE49-F238E27FC236}">
                <a16:creationId xmlns:a16="http://schemas.microsoft.com/office/drawing/2014/main" id="{8FDBA794-895E-4333-AC7A-46C3D9CF1CA0}"/>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47108" name="Rectangle 2">
            <a:extLst>
              <a:ext uri="{FF2B5EF4-FFF2-40B4-BE49-F238E27FC236}">
                <a16:creationId xmlns:a16="http://schemas.microsoft.com/office/drawing/2014/main" id="{363C7DD6-6EEA-434B-A2E3-F2144C4169E5}"/>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47109" name="Text Box 3">
            <a:extLst>
              <a:ext uri="{FF2B5EF4-FFF2-40B4-BE49-F238E27FC236}">
                <a16:creationId xmlns:a16="http://schemas.microsoft.com/office/drawing/2014/main" id="{F7D518EC-2296-48FA-89E7-C1AD6E37843C}"/>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B90CE6A0-03A2-49C8-847D-8381577D0B11}" type="slidenum">
              <a:rPr lang="uk-UA" altLang="ru-RU" sz="1300">
                <a:solidFill>
                  <a:srgbClr val="000000"/>
                </a:solidFill>
              </a:rPr>
              <a:pPr algn="r" eaLnBrk="1" hangingPunct="1">
                <a:buSzPct val="100000"/>
              </a:pPr>
              <a:t>11</a:t>
            </a:fld>
            <a:endParaRPr lang="uk-UA" altLang="ru-RU" sz="1300">
              <a:solidFill>
                <a:srgbClr val="000000"/>
              </a:solidFill>
            </a:endParaRPr>
          </a:p>
        </p:txBody>
      </p:sp>
    </p:spTree>
    <p:extLst>
      <p:ext uri="{BB962C8B-B14F-4D97-AF65-F5344CB8AC3E}">
        <p14:creationId xmlns:p14="http://schemas.microsoft.com/office/powerpoint/2010/main" val="185013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3CEC4F0E-5C87-494E-9ADE-0CBA16330C5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60E1706B-D2E2-4D7D-AEB4-37D9B34C0DB9}" type="slidenum">
              <a:rPr lang="uk-UA" altLang="ru-RU" smtClean="0">
                <a:solidFill>
                  <a:srgbClr val="000000"/>
                </a:solidFill>
              </a:rPr>
              <a:pPr/>
              <a:t>12</a:t>
            </a:fld>
            <a:endParaRPr lang="uk-UA" altLang="ru-RU">
              <a:solidFill>
                <a:srgbClr val="000000"/>
              </a:solidFill>
            </a:endParaRPr>
          </a:p>
        </p:txBody>
      </p:sp>
      <p:sp>
        <p:nvSpPr>
          <p:cNvPr id="51203" name="Rectangle 1">
            <a:extLst>
              <a:ext uri="{FF2B5EF4-FFF2-40B4-BE49-F238E27FC236}">
                <a16:creationId xmlns:a16="http://schemas.microsoft.com/office/drawing/2014/main" id="{C6C2A19B-1891-4751-A3FE-24A265F7B898}"/>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51204" name="Rectangle 2">
            <a:extLst>
              <a:ext uri="{FF2B5EF4-FFF2-40B4-BE49-F238E27FC236}">
                <a16:creationId xmlns:a16="http://schemas.microsoft.com/office/drawing/2014/main" id="{C001390E-6B63-48B0-BB4E-8B02831D4D67}"/>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51205" name="Text Box 3">
            <a:extLst>
              <a:ext uri="{FF2B5EF4-FFF2-40B4-BE49-F238E27FC236}">
                <a16:creationId xmlns:a16="http://schemas.microsoft.com/office/drawing/2014/main" id="{1344F545-366B-4D91-B49B-20770696A42C}"/>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DC3078E7-5177-4A6B-A3E9-AE82EF340199}" type="slidenum">
              <a:rPr lang="uk-UA" altLang="ru-RU" sz="1300">
                <a:solidFill>
                  <a:srgbClr val="000000"/>
                </a:solidFill>
              </a:rPr>
              <a:pPr algn="r" eaLnBrk="1" hangingPunct="1">
                <a:buSzPct val="100000"/>
              </a:pPr>
              <a:t>12</a:t>
            </a:fld>
            <a:endParaRPr lang="uk-UA" altLang="ru-RU" sz="1300">
              <a:solidFill>
                <a:srgbClr val="000000"/>
              </a:solidFill>
            </a:endParaRPr>
          </a:p>
        </p:txBody>
      </p:sp>
    </p:spTree>
    <p:extLst>
      <p:ext uri="{BB962C8B-B14F-4D97-AF65-F5344CB8AC3E}">
        <p14:creationId xmlns:p14="http://schemas.microsoft.com/office/powerpoint/2010/main" val="461172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B059C93-7977-4FA0-B0FD-19FDB6C41FC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BE46EC77-A735-497B-9817-47CFB94416C9}" type="slidenum">
              <a:rPr lang="uk-UA" altLang="ru-RU" smtClean="0">
                <a:solidFill>
                  <a:srgbClr val="000000"/>
                </a:solidFill>
              </a:rPr>
              <a:pPr/>
              <a:t>13</a:t>
            </a:fld>
            <a:endParaRPr lang="uk-UA" altLang="ru-RU">
              <a:solidFill>
                <a:srgbClr val="000000"/>
              </a:solidFill>
            </a:endParaRPr>
          </a:p>
        </p:txBody>
      </p:sp>
      <p:sp>
        <p:nvSpPr>
          <p:cNvPr id="18435" name="Rectangle 1">
            <a:extLst>
              <a:ext uri="{FF2B5EF4-FFF2-40B4-BE49-F238E27FC236}">
                <a16:creationId xmlns:a16="http://schemas.microsoft.com/office/drawing/2014/main" id="{A7B12626-2C77-46AF-A4C6-5DCFBCA35453}"/>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18436" name="Rectangle 2">
            <a:extLst>
              <a:ext uri="{FF2B5EF4-FFF2-40B4-BE49-F238E27FC236}">
                <a16:creationId xmlns:a16="http://schemas.microsoft.com/office/drawing/2014/main" id="{CD45F8FB-3BD0-4E30-A1AE-845341FAC53D}"/>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18437" name="Text Box 3">
            <a:extLst>
              <a:ext uri="{FF2B5EF4-FFF2-40B4-BE49-F238E27FC236}">
                <a16:creationId xmlns:a16="http://schemas.microsoft.com/office/drawing/2014/main" id="{9A28A086-5FAB-4F4D-8DF3-B12308B8E903}"/>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3E967CB5-3BB1-4935-8DDA-7005EB512790}" type="slidenum">
              <a:rPr lang="uk-UA" altLang="ru-RU" sz="1300">
                <a:solidFill>
                  <a:srgbClr val="000000"/>
                </a:solidFill>
              </a:rPr>
              <a:pPr algn="r" eaLnBrk="1" hangingPunct="1">
                <a:buSzPct val="100000"/>
              </a:pPr>
              <a:t>13</a:t>
            </a:fld>
            <a:endParaRPr lang="uk-UA" altLang="ru-RU" sz="1300">
              <a:solidFill>
                <a:srgbClr val="000000"/>
              </a:solidFill>
            </a:endParaRPr>
          </a:p>
        </p:txBody>
      </p:sp>
    </p:spTree>
    <p:extLst>
      <p:ext uri="{BB962C8B-B14F-4D97-AF65-F5344CB8AC3E}">
        <p14:creationId xmlns:p14="http://schemas.microsoft.com/office/powerpoint/2010/main" val="2053518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92CF835A-7D57-4351-87ED-DA9134168769}"/>
              </a:ext>
            </a:extLst>
          </p:cNvPr>
          <p:cNvSpPr txBox="1">
            <a:spLocks noGrp="1" noChangeArrowheads="1"/>
          </p:cNvSpPr>
          <p:nvPr/>
        </p:nvSpPr>
        <p:spPr bwMode="auto">
          <a:xfrm>
            <a:off x="4021138" y="9721850"/>
            <a:ext cx="307498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1pPr>
            <a:lvl2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2pPr>
            <a:lvl3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3pPr>
            <a:lvl4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4pPr>
            <a:lvl5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D8AF3553-378D-49D3-857F-DC6920D4590D}" type="slidenum">
              <a:rPr lang="uk-UA" altLang="ru-RU" sz="1300">
                <a:solidFill>
                  <a:srgbClr val="000000"/>
                </a:solidFill>
              </a:rPr>
              <a:pPr algn="r" eaLnBrk="1" hangingPunct="1">
                <a:buSzPct val="100000"/>
              </a:pPr>
              <a:t>15</a:t>
            </a:fld>
            <a:endParaRPr lang="uk-UA" altLang="ru-RU" sz="1300">
              <a:solidFill>
                <a:srgbClr val="000000"/>
              </a:solidFill>
            </a:endParaRPr>
          </a:p>
        </p:txBody>
      </p:sp>
      <p:sp>
        <p:nvSpPr>
          <p:cNvPr id="34819" name="Rectangle 1">
            <a:extLst>
              <a:ext uri="{FF2B5EF4-FFF2-40B4-BE49-F238E27FC236}">
                <a16:creationId xmlns:a16="http://schemas.microsoft.com/office/drawing/2014/main" id="{4CFABA3D-5D88-46D6-BBEF-918BC5C9E6B2}"/>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34820" name="Rectangle 2">
            <a:extLst>
              <a:ext uri="{FF2B5EF4-FFF2-40B4-BE49-F238E27FC236}">
                <a16:creationId xmlns:a16="http://schemas.microsoft.com/office/drawing/2014/main" id="{84E87047-032A-4C1A-A657-787A6B2A4478}"/>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34821" name="Text Box 3">
            <a:extLst>
              <a:ext uri="{FF2B5EF4-FFF2-40B4-BE49-F238E27FC236}">
                <a16:creationId xmlns:a16="http://schemas.microsoft.com/office/drawing/2014/main" id="{B7CC0C76-7CB0-4216-A2BC-D2D221D606C4}"/>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782D38D9-A1F1-4BAD-813B-2A7D7B2074D9}" type="slidenum">
              <a:rPr lang="uk-UA" altLang="ru-RU" sz="1300">
                <a:solidFill>
                  <a:srgbClr val="000000"/>
                </a:solidFill>
              </a:rPr>
              <a:pPr algn="r" eaLnBrk="1" hangingPunct="1">
                <a:buSzPct val="100000"/>
              </a:pPr>
              <a:t>15</a:t>
            </a:fld>
            <a:endParaRPr lang="uk-UA" altLang="ru-RU" sz="1300">
              <a:solidFill>
                <a:srgbClr val="000000"/>
              </a:solidFill>
            </a:endParaRPr>
          </a:p>
        </p:txBody>
      </p:sp>
    </p:spTree>
    <p:extLst>
      <p:ext uri="{BB962C8B-B14F-4D97-AF65-F5344CB8AC3E}">
        <p14:creationId xmlns:p14="http://schemas.microsoft.com/office/powerpoint/2010/main" val="1122024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3BF2FDF-212F-452E-8677-95C8ADAE5C06}"/>
              </a:ext>
            </a:extLst>
          </p:cNvPr>
          <p:cNvSpPr txBox="1">
            <a:spLocks noGrp="1" noChangeArrowheads="1"/>
          </p:cNvSpPr>
          <p:nvPr/>
        </p:nvSpPr>
        <p:spPr bwMode="auto">
          <a:xfrm>
            <a:off x="4021138" y="9721850"/>
            <a:ext cx="307498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1pPr>
            <a:lvl2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2pPr>
            <a:lvl3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3pPr>
            <a:lvl4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4pPr>
            <a:lvl5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165EFD29-A82B-47F5-AB31-DBF25D8A9C8F}" type="slidenum">
              <a:rPr lang="uk-UA" altLang="ru-RU" sz="1300">
                <a:solidFill>
                  <a:srgbClr val="000000"/>
                </a:solidFill>
              </a:rPr>
              <a:pPr algn="r" eaLnBrk="1" hangingPunct="1">
                <a:buSzPct val="100000"/>
              </a:pPr>
              <a:t>16</a:t>
            </a:fld>
            <a:endParaRPr lang="uk-UA" altLang="ru-RU" sz="1300">
              <a:solidFill>
                <a:srgbClr val="000000"/>
              </a:solidFill>
            </a:endParaRPr>
          </a:p>
        </p:txBody>
      </p:sp>
      <p:sp>
        <p:nvSpPr>
          <p:cNvPr id="30723" name="Rectangle 1">
            <a:extLst>
              <a:ext uri="{FF2B5EF4-FFF2-40B4-BE49-F238E27FC236}">
                <a16:creationId xmlns:a16="http://schemas.microsoft.com/office/drawing/2014/main" id="{CA6D60E7-7540-4178-B922-C398B2183248}"/>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30724" name="Rectangle 2">
            <a:extLst>
              <a:ext uri="{FF2B5EF4-FFF2-40B4-BE49-F238E27FC236}">
                <a16:creationId xmlns:a16="http://schemas.microsoft.com/office/drawing/2014/main" id="{D1485891-3C59-48E2-80DB-4733E72C9C39}"/>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30725" name="Text Box 3">
            <a:extLst>
              <a:ext uri="{FF2B5EF4-FFF2-40B4-BE49-F238E27FC236}">
                <a16:creationId xmlns:a16="http://schemas.microsoft.com/office/drawing/2014/main" id="{63D27D5C-67CA-4C99-953F-3356A24315C1}"/>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719919BE-0FAD-473F-8815-20F08E8E51B4}" type="slidenum">
              <a:rPr lang="uk-UA" altLang="ru-RU" sz="1300">
                <a:solidFill>
                  <a:srgbClr val="000000"/>
                </a:solidFill>
              </a:rPr>
              <a:pPr algn="r" eaLnBrk="1" hangingPunct="1">
                <a:buSzPct val="100000"/>
              </a:pPr>
              <a:t>16</a:t>
            </a:fld>
            <a:endParaRPr lang="uk-UA" altLang="ru-RU" sz="1300">
              <a:solidFill>
                <a:srgbClr val="000000"/>
              </a:solidFill>
            </a:endParaRPr>
          </a:p>
        </p:txBody>
      </p:sp>
    </p:spTree>
    <p:extLst>
      <p:ext uri="{BB962C8B-B14F-4D97-AF65-F5344CB8AC3E}">
        <p14:creationId xmlns:p14="http://schemas.microsoft.com/office/powerpoint/2010/main" val="500933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47D64C6-1688-4731-90F4-C07B9B214C5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2DFFDB3C-EA9E-48DB-8246-AFCD40386028}" type="slidenum">
              <a:rPr lang="uk-UA" altLang="ru-RU" smtClean="0">
                <a:solidFill>
                  <a:srgbClr val="000000"/>
                </a:solidFill>
              </a:rPr>
              <a:pPr/>
              <a:t>18</a:t>
            </a:fld>
            <a:endParaRPr lang="uk-UA" altLang="ru-RU">
              <a:solidFill>
                <a:srgbClr val="000000"/>
              </a:solidFill>
            </a:endParaRPr>
          </a:p>
        </p:txBody>
      </p:sp>
      <p:sp>
        <p:nvSpPr>
          <p:cNvPr id="49155" name="Rectangle 1">
            <a:extLst>
              <a:ext uri="{FF2B5EF4-FFF2-40B4-BE49-F238E27FC236}">
                <a16:creationId xmlns:a16="http://schemas.microsoft.com/office/drawing/2014/main" id="{6495E885-97B5-47FE-9F90-318DAF951429}"/>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49156" name="Rectangle 2">
            <a:extLst>
              <a:ext uri="{FF2B5EF4-FFF2-40B4-BE49-F238E27FC236}">
                <a16:creationId xmlns:a16="http://schemas.microsoft.com/office/drawing/2014/main" id="{02D21657-8370-410D-9FF3-F3ECE0532B42}"/>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49157" name="Text Box 3">
            <a:extLst>
              <a:ext uri="{FF2B5EF4-FFF2-40B4-BE49-F238E27FC236}">
                <a16:creationId xmlns:a16="http://schemas.microsoft.com/office/drawing/2014/main" id="{D2C026B1-FCDA-47C6-9FE0-37282EEF8C8A}"/>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B2953B9C-AA69-4050-85AA-49C1CC22CDAA}" type="slidenum">
              <a:rPr lang="uk-UA" altLang="ru-RU" sz="1300">
                <a:solidFill>
                  <a:srgbClr val="000000"/>
                </a:solidFill>
              </a:rPr>
              <a:pPr algn="r" eaLnBrk="1" hangingPunct="1">
                <a:buSzPct val="100000"/>
              </a:pPr>
              <a:t>18</a:t>
            </a:fld>
            <a:endParaRPr lang="uk-UA" altLang="ru-RU" sz="1300">
              <a:solidFill>
                <a:srgbClr val="000000"/>
              </a:solidFill>
            </a:endParaRPr>
          </a:p>
        </p:txBody>
      </p:sp>
    </p:spTree>
    <p:extLst>
      <p:ext uri="{BB962C8B-B14F-4D97-AF65-F5344CB8AC3E}">
        <p14:creationId xmlns:p14="http://schemas.microsoft.com/office/powerpoint/2010/main" val="474383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547D64C6-1688-4731-90F4-C07B9B214C5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2DFFDB3C-EA9E-48DB-8246-AFCD40386028}" type="slidenum">
              <a:rPr lang="uk-UA" altLang="ru-RU" smtClean="0">
                <a:solidFill>
                  <a:srgbClr val="000000"/>
                </a:solidFill>
              </a:rPr>
              <a:pPr/>
              <a:t>19</a:t>
            </a:fld>
            <a:endParaRPr lang="uk-UA" altLang="ru-RU">
              <a:solidFill>
                <a:srgbClr val="000000"/>
              </a:solidFill>
            </a:endParaRPr>
          </a:p>
        </p:txBody>
      </p:sp>
      <p:sp>
        <p:nvSpPr>
          <p:cNvPr id="49155" name="Rectangle 1">
            <a:extLst>
              <a:ext uri="{FF2B5EF4-FFF2-40B4-BE49-F238E27FC236}">
                <a16:creationId xmlns:a16="http://schemas.microsoft.com/office/drawing/2014/main" id="{6495E885-97B5-47FE-9F90-318DAF951429}"/>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49156" name="Rectangle 2">
            <a:extLst>
              <a:ext uri="{FF2B5EF4-FFF2-40B4-BE49-F238E27FC236}">
                <a16:creationId xmlns:a16="http://schemas.microsoft.com/office/drawing/2014/main" id="{02D21657-8370-410D-9FF3-F3ECE0532B42}"/>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49157" name="Text Box 3">
            <a:extLst>
              <a:ext uri="{FF2B5EF4-FFF2-40B4-BE49-F238E27FC236}">
                <a16:creationId xmlns:a16="http://schemas.microsoft.com/office/drawing/2014/main" id="{D2C026B1-FCDA-47C6-9FE0-37282EEF8C8A}"/>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B2953B9C-AA69-4050-85AA-49C1CC22CDAA}" type="slidenum">
              <a:rPr lang="uk-UA" altLang="ru-RU" sz="1300">
                <a:solidFill>
                  <a:srgbClr val="000000"/>
                </a:solidFill>
              </a:rPr>
              <a:pPr algn="r" eaLnBrk="1" hangingPunct="1">
                <a:buSzPct val="100000"/>
              </a:pPr>
              <a:t>19</a:t>
            </a:fld>
            <a:endParaRPr lang="uk-UA" altLang="ru-RU" sz="1300">
              <a:solidFill>
                <a:srgbClr val="000000"/>
              </a:solidFill>
            </a:endParaRPr>
          </a:p>
        </p:txBody>
      </p:sp>
    </p:spTree>
    <p:extLst>
      <p:ext uri="{BB962C8B-B14F-4D97-AF65-F5344CB8AC3E}">
        <p14:creationId xmlns:p14="http://schemas.microsoft.com/office/powerpoint/2010/main" val="1453561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5DF5AE67-8AD0-4903-ADA7-475400CE34A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F52FFB55-A5A6-4BD5-BA7B-6985A9352A5F}" type="slidenum">
              <a:rPr lang="uk-UA" altLang="ru-RU" smtClean="0">
                <a:solidFill>
                  <a:srgbClr val="000000"/>
                </a:solidFill>
              </a:rPr>
              <a:pPr/>
              <a:t>20</a:t>
            </a:fld>
            <a:endParaRPr lang="uk-UA" altLang="ru-RU">
              <a:solidFill>
                <a:srgbClr val="000000"/>
              </a:solidFill>
            </a:endParaRPr>
          </a:p>
        </p:txBody>
      </p:sp>
      <p:sp>
        <p:nvSpPr>
          <p:cNvPr id="61443" name="Rectangle 1">
            <a:extLst>
              <a:ext uri="{FF2B5EF4-FFF2-40B4-BE49-F238E27FC236}">
                <a16:creationId xmlns:a16="http://schemas.microsoft.com/office/drawing/2014/main" id="{E9D0F311-B03C-46A7-A926-A542E46E5D1D}"/>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61444" name="Rectangle 2">
            <a:extLst>
              <a:ext uri="{FF2B5EF4-FFF2-40B4-BE49-F238E27FC236}">
                <a16:creationId xmlns:a16="http://schemas.microsoft.com/office/drawing/2014/main" id="{EEAF0413-49EC-458D-8C72-EEE21882BB9E}"/>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61445" name="Text Box 3">
            <a:extLst>
              <a:ext uri="{FF2B5EF4-FFF2-40B4-BE49-F238E27FC236}">
                <a16:creationId xmlns:a16="http://schemas.microsoft.com/office/drawing/2014/main" id="{EF45B90C-9AB1-42BD-B48B-8831208F3A3E}"/>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B2E9A2EF-C0C2-4755-88C7-83BA2BB37DE1}" type="slidenum">
              <a:rPr lang="uk-UA" altLang="ru-RU" sz="1300">
                <a:solidFill>
                  <a:srgbClr val="000000"/>
                </a:solidFill>
              </a:rPr>
              <a:pPr algn="r" eaLnBrk="1" hangingPunct="1">
                <a:buSzPct val="100000"/>
              </a:pPr>
              <a:t>20</a:t>
            </a:fld>
            <a:endParaRPr lang="uk-UA" altLang="ru-RU" sz="13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9100E50-9097-49E2-B94A-945C4BE59D6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2DFBDA1A-8F62-4FBB-B87F-BE64C6D4108A}" type="slidenum">
              <a:rPr lang="uk-UA" altLang="ru-RU" smtClean="0">
                <a:solidFill>
                  <a:srgbClr val="000000"/>
                </a:solidFill>
              </a:rPr>
              <a:pPr/>
              <a:t>2</a:t>
            </a:fld>
            <a:endParaRPr lang="uk-UA" altLang="ru-RU">
              <a:solidFill>
                <a:srgbClr val="000000"/>
              </a:solidFill>
            </a:endParaRPr>
          </a:p>
        </p:txBody>
      </p:sp>
      <p:sp>
        <p:nvSpPr>
          <p:cNvPr id="8195" name="Rectangle 1">
            <a:extLst>
              <a:ext uri="{FF2B5EF4-FFF2-40B4-BE49-F238E27FC236}">
                <a16:creationId xmlns:a16="http://schemas.microsoft.com/office/drawing/2014/main" id="{DE9FC919-D6EC-49B9-A1C4-10367BF8082A}"/>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8196" name="Rectangle 2">
            <a:extLst>
              <a:ext uri="{FF2B5EF4-FFF2-40B4-BE49-F238E27FC236}">
                <a16:creationId xmlns:a16="http://schemas.microsoft.com/office/drawing/2014/main" id="{EABC8BBF-4B83-4B3C-ACE8-17E45AB1F29A}"/>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8197" name="Text Box 3">
            <a:extLst>
              <a:ext uri="{FF2B5EF4-FFF2-40B4-BE49-F238E27FC236}">
                <a16:creationId xmlns:a16="http://schemas.microsoft.com/office/drawing/2014/main" id="{EC23EF84-8A09-4FB7-A7F7-9AF4D4F0854E}"/>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98076222-767A-4DEF-A9CA-F1714CA976A2}" type="slidenum">
              <a:rPr lang="uk-UA" altLang="ru-RU" sz="1300">
                <a:solidFill>
                  <a:srgbClr val="000000"/>
                </a:solidFill>
              </a:rPr>
              <a:pPr algn="r" eaLnBrk="1" hangingPunct="1">
                <a:buSzPct val="100000"/>
              </a:pPr>
              <a:t>2</a:t>
            </a:fld>
            <a:endParaRPr lang="uk-UA" altLang="ru-RU" sz="1300">
              <a:solidFill>
                <a:srgbClr val="000000"/>
              </a:solidFill>
            </a:endParaRPr>
          </a:p>
        </p:txBody>
      </p:sp>
    </p:spTree>
    <p:extLst>
      <p:ext uri="{BB962C8B-B14F-4D97-AF65-F5344CB8AC3E}">
        <p14:creationId xmlns:p14="http://schemas.microsoft.com/office/powerpoint/2010/main" val="43815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9100E50-9097-49E2-B94A-945C4BE59D6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2DFBDA1A-8F62-4FBB-B87F-BE64C6D4108A}" type="slidenum">
              <a:rPr lang="uk-UA" altLang="ru-RU" smtClean="0">
                <a:solidFill>
                  <a:srgbClr val="000000"/>
                </a:solidFill>
              </a:rPr>
              <a:pPr/>
              <a:t>3</a:t>
            </a:fld>
            <a:endParaRPr lang="uk-UA" altLang="ru-RU">
              <a:solidFill>
                <a:srgbClr val="000000"/>
              </a:solidFill>
            </a:endParaRPr>
          </a:p>
        </p:txBody>
      </p:sp>
      <p:sp>
        <p:nvSpPr>
          <p:cNvPr id="8195" name="Rectangle 1">
            <a:extLst>
              <a:ext uri="{FF2B5EF4-FFF2-40B4-BE49-F238E27FC236}">
                <a16:creationId xmlns:a16="http://schemas.microsoft.com/office/drawing/2014/main" id="{DE9FC919-D6EC-49B9-A1C4-10367BF8082A}"/>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8196" name="Rectangle 2">
            <a:extLst>
              <a:ext uri="{FF2B5EF4-FFF2-40B4-BE49-F238E27FC236}">
                <a16:creationId xmlns:a16="http://schemas.microsoft.com/office/drawing/2014/main" id="{EABC8BBF-4B83-4B3C-ACE8-17E45AB1F29A}"/>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8197" name="Text Box 3">
            <a:extLst>
              <a:ext uri="{FF2B5EF4-FFF2-40B4-BE49-F238E27FC236}">
                <a16:creationId xmlns:a16="http://schemas.microsoft.com/office/drawing/2014/main" id="{EC23EF84-8A09-4FB7-A7F7-9AF4D4F0854E}"/>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98076222-767A-4DEF-A9CA-F1714CA976A2}" type="slidenum">
              <a:rPr lang="uk-UA" altLang="ru-RU" sz="1300">
                <a:solidFill>
                  <a:srgbClr val="000000"/>
                </a:solidFill>
              </a:rPr>
              <a:pPr algn="r" eaLnBrk="1" hangingPunct="1">
                <a:buSzPct val="100000"/>
              </a:pPr>
              <a:t>3</a:t>
            </a:fld>
            <a:endParaRPr lang="uk-UA" altLang="ru-RU" sz="1300">
              <a:solidFill>
                <a:srgbClr val="000000"/>
              </a:solidFill>
            </a:endParaRPr>
          </a:p>
        </p:txBody>
      </p:sp>
    </p:spTree>
    <p:extLst>
      <p:ext uri="{BB962C8B-B14F-4D97-AF65-F5344CB8AC3E}">
        <p14:creationId xmlns:p14="http://schemas.microsoft.com/office/powerpoint/2010/main" val="19933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79100E50-9097-49E2-B94A-945C4BE59D6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2DFBDA1A-8F62-4FBB-B87F-BE64C6D4108A}" type="slidenum">
              <a:rPr lang="uk-UA" altLang="ru-RU" smtClean="0">
                <a:solidFill>
                  <a:srgbClr val="000000"/>
                </a:solidFill>
              </a:rPr>
              <a:pPr/>
              <a:t>4</a:t>
            </a:fld>
            <a:endParaRPr lang="uk-UA" altLang="ru-RU">
              <a:solidFill>
                <a:srgbClr val="000000"/>
              </a:solidFill>
            </a:endParaRPr>
          </a:p>
        </p:txBody>
      </p:sp>
      <p:sp>
        <p:nvSpPr>
          <p:cNvPr id="8195" name="Rectangle 1">
            <a:extLst>
              <a:ext uri="{FF2B5EF4-FFF2-40B4-BE49-F238E27FC236}">
                <a16:creationId xmlns:a16="http://schemas.microsoft.com/office/drawing/2014/main" id="{DE9FC919-D6EC-49B9-A1C4-10367BF8082A}"/>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8196" name="Rectangle 2">
            <a:extLst>
              <a:ext uri="{FF2B5EF4-FFF2-40B4-BE49-F238E27FC236}">
                <a16:creationId xmlns:a16="http://schemas.microsoft.com/office/drawing/2014/main" id="{EABC8BBF-4B83-4B3C-ACE8-17E45AB1F29A}"/>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8197" name="Text Box 3">
            <a:extLst>
              <a:ext uri="{FF2B5EF4-FFF2-40B4-BE49-F238E27FC236}">
                <a16:creationId xmlns:a16="http://schemas.microsoft.com/office/drawing/2014/main" id="{EC23EF84-8A09-4FB7-A7F7-9AF4D4F0854E}"/>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98076222-767A-4DEF-A9CA-F1714CA976A2}" type="slidenum">
              <a:rPr lang="uk-UA" altLang="ru-RU" sz="1300">
                <a:solidFill>
                  <a:srgbClr val="000000"/>
                </a:solidFill>
              </a:rPr>
              <a:pPr algn="r" eaLnBrk="1" hangingPunct="1">
                <a:buSzPct val="100000"/>
              </a:pPr>
              <a:t>4</a:t>
            </a:fld>
            <a:endParaRPr lang="uk-UA" altLang="ru-RU" sz="1300">
              <a:solidFill>
                <a:srgbClr val="000000"/>
              </a:solidFill>
            </a:endParaRPr>
          </a:p>
        </p:txBody>
      </p:sp>
    </p:spTree>
    <p:extLst>
      <p:ext uri="{BB962C8B-B14F-4D97-AF65-F5344CB8AC3E}">
        <p14:creationId xmlns:p14="http://schemas.microsoft.com/office/powerpoint/2010/main" val="173806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99E0A6A4-E13B-4035-996C-8203D992881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BB8EED37-E5A0-4882-97EF-ADF71F39E2EA}" type="slidenum">
              <a:rPr lang="uk-UA" altLang="ru-RU" smtClean="0">
                <a:solidFill>
                  <a:srgbClr val="000000"/>
                </a:solidFill>
              </a:rPr>
              <a:pPr/>
              <a:t>5</a:t>
            </a:fld>
            <a:endParaRPr lang="uk-UA" altLang="ru-RU">
              <a:solidFill>
                <a:srgbClr val="000000"/>
              </a:solidFill>
            </a:endParaRPr>
          </a:p>
        </p:txBody>
      </p:sp>
      <p:sp>
        <p:nvSpPr>
          <p:cNvPr id="10243" name="Rectangle 1">
            <a:extLst>
              <a:ext uri="{FF2B5EF4-FFF2-40B4-BE49-F238E27FC236}">
                <a16:creationId xmlns:a16="http://schemas.microsoft.com/office/drawing/2014/main" id="{C30A5467-8748-4BEF-A82B-CCEF6C58C0AE}"/>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10244" name="Rectangle 2">
            <a:extLst>
              <a:ext uri="{FF2B5EF4-FFF2-40B4-BE49-F238E27FC236}">
                <a16:creationId xmlns:a16="http://schemas.microsoft.com/office/drawing/2014/main" id="{09CDEF45-0E36-4675-A713-8728BEE0F81F}"/>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10245" name="Text Box 3">
            <a:extLst>
              <a:ext uri="{FF2B5EF4-FFF2-40B4-BE49-F238E27FC236}">
                <a16:creationId xmlns:a16="http://schemas.microsoft.com/office/drawing/2014/main" id="{8224D2DF-BBB3-4061-8CD7-81F634A5086F}"/>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0084499E-AA9E-4FC9-90CC-C3672B1CB8C3}" type="slidenum">
              <a:rPr lang="uk-UA" altLang="ru-RU" sz="1300">
                <a:solidFill>
                  <a:srgbClr val="000000"/>
                </a:solidFill>
              </a:rPr>
              <a:pPr algn="r" eaLnBrk="1" hangingPunct="1">
                <a:buSzPct val="100000"/>
              </a:pPr>
              <a:t>5</a:t>
            </a:fld>
            <a:endParaRPr lang="uk-UA" altLang="ru-RU" sz="1300">
              <a:solidFill>
                <a:srgbClr val="000000"/>
              </a:solidFill>
            </a:endParaRPr>
          </a:p>
        </p:txBody>
      </p:sp>
    </p:spTree>
    <p:extLst>
      <p:ext uri="{BB962C8B-B14F-4D97-AF65-F5344CB8AC3E}">
        <p14:creationId xmlns:p14="http://schemas.microsoft.com/office/powerpoint/2010/main" val="3895503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92CF835A-7D57-4351-87ED-DA9134168769}"/>
              </a:ext>
            </a:extLst>
          </p:cNvPr>
          <p:cNvSpPr txBox="1">
            <a:spLocks noGrp="1" noChangeArrowheads="1"/>
          </p:cNvSpPr>
          <p:nvPr/>
        </p:nvSpPr>
        <p:spPr bwMode="auto">
          <a:xfrm>
            <a:off x="4021138" y="9721850"/>
            <a:ext cx="307498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1pPr>
            <a:lvl2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2pPr>
            <a:lvl3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3pPr>
            <a:lvl4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4pPr>
            <a:lvl5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D8AF3553-378D-49D3-857F-DC6920D4590D}" type="slidenum">
              <a:rPr lang="uk-UA" altLang="ru-RU" sz="1300">
                <a:solidFill>
                  <a:srgbClr val="000000"/>
                </a:solidFill>
              </a:rPr>
              <a:pPr algn="r" eaLnBrk="1" hangingPunct="1">
                <a:buSzPct val="100000"/>
              </a:pPr>
              <a:t>6</a:t>
            </a:fld>
            <a:endParaRPr lang="uk-UA" altLang="ru-RU" sz="1300">
              <a:solidFill>
                <a:srgbClr val="000000"/>
              </a:solidFill>
            </a:endParaRPr>
          </a:p>
        </p:txBody>
      </p:sp>
      <p:sp>
        <p:nvSpPr>
          <p:cNvPr id="34819" name="Rectangle 1">
            <a:extLst>
              <a:ext uri="{FF2B5EF4-FFF2-40B4-BE49-F238E27FC236}">
                <a16:creationId xmlns:a16="http://schemas.microsoft.com/office/drawing/2014/main" id="{4CFABA3D-5D88-46D6-BBEF-918BC5C9E6B2}"/>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34820" name="Rectangle 2">
            <a:extLst>
              <a:ext uri="{FF2B5EF4-FFF2-40B4-BE49-F238E27FC236}">
                <a16:creationId xmlns:a16="http://schemas.microsoft.com/office/drawing/2014/main" id="{84E87047-032A-4C1A-A657-787A6B2A4478}"/>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34821" name="Text Box 3">
            <a:extLst>
              <a:ext uri="{FF2B5EF4-FFF2-40B4-BE49-F238E27FC236}">
                <a16:creationId xmlns:a16="http://schemas.microsoft.com/office/drawing/2014/main" id="{B7CC0C76-7CB0-4216-A2BC-D2D221D606C4}"/>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782D38D9-A1F1-4BAD-813B-2A7D7B2074D9}" type="slidenum">
              <a:rPr lang="uk-UA" altLang="ru-RU" sz="1300">
                <a:solidFill>
                  <a:srgbClr val="000000"/>
                </a:solidFill>
              </a:rPr>
              <a:pPr algn="r" eaLnBrk="1" hangingPunct="1">
                <a:buSzPct val="100000"/>
              </a:pPr>
              <a:t>6</a:t>
            </a:fld>
            <a:endParaRPr lang="uk-UA" altLang="ru-RU" sz="1300">
              <a:solidFill>
                <a:srgbClr val="000000"/>
              </a:solidFill>
            </a:endParaRPr>
          </a:p>
        </p:txBody>
      </p:sp>
    </p:spTree>
    <p:extLst>
      <p:ext uri="{BB962C8B-B14F-4D97-AF65-F5344CB8AC3E}">
        <p14:creationId xmlns:p14="http://schemas.microsoft.com/office/powerpoint/2010/main" val="542079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92CF835A-7D57-4351-87ED-DA9134168769}"/>
              </a:ext>
            </a:extLst>
          </p:cNvPr>
          <p:cNvSpPr txBox="1">
            <a:spLocks noGrp="1" noChangeArrowheads="1"/>
          </p:cNvSpPr>
          <p:nvPr/>
        </p:nvSpPr>
        <p:spPr bwMode="auto">
          <a:xfrm>
            <a:off x="4021138" y="9721850"/>
            <a:ext cx="3074987"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1pPr>
            <a:lvl2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2pPr>
            <a:lvl3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3pPr>
            <a:lvl4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4pPr>
            <a:lvl5pPr>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D8AF3553-378D-49D3-857F-DC6920D4590D}" type="slidenum">
              <a:rPr lang="uk-UA" altLang="ru-RU" sz="1300">
                <a:solidFill>
                  <a:srgbClr val="000000"/>
                </a:solidFill>
              </a:rPr>
              <a:pPr algn="r" eaLnBrk="1" hangingPunct="1">
                <a:buSzPct val="100000"/>
              </a:pPr>
              <a:t>7</a:t>
            </a:fld>
            <a:endParaRPr lang="uk-UA" altLang="ru-RU" sz="1300">
              <a:solidFill>
                <a:srgbClr val="000000"/>
              </a:solidFill>
            </a:endParaRPr>
          </a:p>
        </p:txBody>
      </p:sp>
      <p:sp>
        <p:nvSpPr>
          <p:cNvPr id="34819" name="Rectangle 1">
            <a:extLst>
              <a:ext uri="{FF2B5EF4-FFF2-40B4-BE49-F238E27FC236}">
                <a16:creationId xmlns:a16="http://schemas.microsoft.com/office/drawing/2014/main" id="{4CFABA3D-5D88-46D6-BBEF-918BC5C9E6B2}"/>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34820" name="Rectangle 2">
            <a:extLst>
              <a:ext uri="{FF2B5EF4-FFF2-40B4-BE49-F238E27FC236}">
                <a16:creationId xmlns:a16="http://schemas.microsoft.com/office/drawing/2014/main" id="{84E87047-032A-4C1A-A657-787A6B2A4478}"/>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34821" name="Text Box 3">
            <a:extLst>
              <a:ext uri="{FF2B5EF4-FFF2-40B4-BE49-F238E27FC236}">
                <a16:creationId xmlns:a16="http://schemas.microsoft.com/office/drawing/2014/main" id="{B7CC0C76-7CB0-4216-A2BC-D2D221D606C4}"/>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782D38D9-A1F1-4BAD-813B-2A7D7B2074D9}" type="slidenum">
              <a:rPr lang="uk-UA" altLang="ru-RU" sz="1300">
                <a:solidFill>
                  <a:srgbClr val="000000"/>
                </a:solidFill>
              </a:rPr>
              <a:pPr algn="r" eaLnBrk="1" hangingPunct="1">
                <a:buSzPct val="100000"/>
              </a:pPr>
              <a:t>7</a:t>
            </a:fld>
            <a:endParaRPr lang="uk-UA" altLang="ru-RU" sz="1300">
              <a:solidFill>
                <a:srgbClr val="000000"/>
              </a:solidFill>
            </a:endParaRPr>
          </a:p>
        </p:txBody>
      </p:sp>
    </p:spTree>
    <p:extLst>
      <p:ext uri="{BB962C8B-B14F-4D97-AF65-F5344CB8AC3E}">
        <p14:creationId xmlns:p14="http://schemas.microsoft.com/office/powerpoint/2010/main" val="4256760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5F284013-3DBE-4F16-B4CD-3AB81D57545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B776A5D3-73C6-463F-8CDF-880B1DC7A65A}" type="slidenum">
              <a:rPr lang="uk-UA" altLang="ru-RU" smtClean="0">
                <a:solidFill>
                  <a:srgbClr val="000000"/>
                </a:solidFill>
              </a:rPr>
              <a:pPr/>
              <a:t>8</a:t>
            </a:fld>
            <a:endParaRPr lang="uk-UA" altLang="ru-RU">
              <a:solidFill>
                <a:srgbClr val="000000"/>
              </a:solidFill>
            </a:endParaRPr>
          </a:p>
        </p:txBody>
      </p:sp>
      <p:sp>
        <p:nvSpPr>
          <p:cNvPr id="12291" name="Rectangle 1">
            <a:extLst>
              <a:ext uri="{FF2B5EF4-FFF2-40B4-BE49-F238E27FC236}">
                <a16:creationId xmlns:a16="http://schemas.microsoft.com/office/drawing/2014/main" id="{A14430E0-EBB7-4065-B7B5-76ACE5153EA2}"/>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12292" name="Rectangle 2">
            <a:extLst>
              <a:ext uri="{FF2B5EF4-FFF2-40B4-BE49-F238E27FC236}">
                <a16:creationId xmlns:a16="http://schemas.microsoft.com/office/drawing/2014/main" id="{80F44273-345D-4AB7-962D-0E43B2FEE3E7}"/>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12293" name="Text Box 3">
            <a:extLst>
              <a:ext uri="{FF2B5EF4-FFF2-40B4-BE49-F238E27FC236}">
                <a16:creationId xmlns:a16="http://schemas.microsoft.com/office/drawing/2014/main" id="{B438E133-882D-4DBA-A88D-34571C76F865}"/>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1E4FCCBC-CE26-42A8-8976-54CC78BB4ADC}" type="slidenum">
              <a:rPr lang="uk-UA" altLang="ru-RU" sz="1300">
                <a:solidFill>
                  <a:srgbClr val="000000"/>
                </a:solidFill>
              </a:rPr>
              <a:pPr algn="r" eaLnBrk="1" hangingPunct="1">
                <a:buSzPct val="100000"/>
              </a:pPr>
              <a:t>8</a:t>
            </a:fld>
            <a:endParaRPr lang="uk-UA" altLang="ru-RU" sz="1300">
              <a:solidFill>
                <a:srgbClr val="000000"/>
              </a:solidFill>
            </a:endParaRPr>
          </a:p>
        </p:txBody>
      </p:sp>
    </p:spTree>
    <p:extLst>
      <p:ext uri="{BB962C8B-B14F-4D97-AF65-F5344CB8AC3E}">
        <p14:creationId xmlns:p14="http://schemas.microsoft.com/office/powerpoint/2010/main" val="202573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5F284013-3DBE-4F16-B4CD-3AB81D57545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1pPr>
            <a:lvl2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2pPr>
            <a:lvl3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3pPr>
            <a:lvl4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4pPr>
            <a:lvl5pPr>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87425" algn="l"/>
                <a:tab pos="1978025" algn="l"/>
                <a:tab pos="2968625" algn="l"/>
                <a:tab pos="3959225" algn="l"/>
                <a:tab pos="4949825" algn="l"/>
                <a:tab pos="5940425" algn="l"/>
                <a:tab pos="6931025" algn="l"/>
                <a:tab pos="7921625" algn="l"/>
                <a:tab pos="8912225" algn="l"/>
                <a:tab pos="9902825" algn="l"/>
                <a:tab pos="10893425" algn="l"/>
              </a:tabLst>
              <a:defRPr>
                <a:solidFill>
                  <a:schemeClr val="bg1"/>
                </a:solidFill>
                <a:latin typeface="Calibri" panose="020F0502020204030204" pitchFamily="34" charset="0"/>
                <a:ea typeface="WenQuanYi Micro Hei"/>
                <a:cs typeface="WenQuanYi Micro Hei"/>
              </a:defRPr>
            </a:lvl9pPr>
          </a:lstStyle>
          <a:p>
            <a:fld id="{B776A5D3-73C6-463F-8CDF-880B1DC7A65A}" type="slidenum">
              <a:rPr lang="uk-UA" altLang="ru-RU" smtClean="0">
                <a:solidFill>
                  <a:srgbClr val="000000"/>
                </a:solidFill>
              </a:rPr>
              <a:pPr/>
              <a:t>9</a:t>
            </a:fld>
            <a:endParaRPr lang="uk-UA" altLang="ru-RU">
              <a:solidFill>
                <a:srgbClr val="000000"/>
              </a:solidFill>
            </a:endParaRPr>
          </a:p>
        </p:txBody>
      </p:sp>
      <p:sp>
        <p:nvSpPr>
          <p:cNvPr id="12291" name="Rectangle 1">
            <a:extLst>
              <a:ext uri="{FF2B5EF4-FFF2-40B4-BE49-F238E27FC236}">
                <a16:creationId xmlns:a16="http://schemas.microsoft.com/office/drawing/2014/main" id="{A14430E0-EBB7-4065-B7B5-76ACE5153EA2}"/>
              </a:ext>
            </a:extLst>
          </p:cNvPr>
          <p:cNvSpPr>
            <a:spLocks noGrp="1" noRot="1" noChangeAspect="1" noChangeArrowheads="1" noTextEdit="1"/>
          </p:cNvSpPr>
          <p:nvPr>
            <p:ph type="sldImg"/>
          </p:nvPr>
        </p:nvSpPr>
        <p:spPr>
          <a:xfrm>
            <a:off x="992188" y="768350"/>
            <a:ext cx="5114925" cy="3836988"/>
          </a:xfrm>
          <a:solidFill>
            <a:srgbClr val="FFFFFF"/>
          </a:solidFill>
          <a:ln/>
        </p:spPr>
      </p:sp>
      <p:sp>
        <p:nvSpPr>
          <p:cNvPr id="12292" name="Rectangle 2">
            <a:extLst>
              <a:ext uri="{FF2B5EF4-FFF2-40B4-BE49-F238E27FC236}">
                <a16:creationId xmlns:a16="http://schemas.microsoft.com/office/drawing/2014/main" id="{80F44273-345D-4AB7-962D-0E43B2FEE3E7}"/>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spcBef>
                <a:spcPct val="0"/>
              </a:spcBef>
              <a:buClrTx/>
              <a:tabLst>
                <a:tab pos="0" algn="l"/>
                <a:tab pos="989013" algn="l"/>
                <a:tab pos="1979613" algn="l"/>
                <a:tab pos="2970213" algn="l"/>
                <a:tab pos="3960813" algn="l"/>
                <a:tab pos="4951413" algn="l"/>
                <a:tab pos="5942013" algn="l"/>
                <a:tab pos="6932613" algn="l"/>
                <a:tab pos="7923213" algn="l"/>
                <a:tab pos="8913813" algn="l"/>
                <a:tab pos="9904413" algn="l"/>
                <a:tab pos="10895013" algn="l"/>
              </a:tabLst>
            </a:pPr>
            <a:endParaRPr lang="uk-UA" altLang="ru-RU">
              <a:latin typeface="Calibri" panose="020F0502020204030204" pitchFamily="34" charset="0"/>
              <a:ea typeface="WenQuanYi Micro Hei"/>
              <a:cs typeface="WenQuanYi Micro Hei"/>
            </a:endParaRPr>
          </a:p>
        </p:txBody>
      </p:sp>
      <p:sp>
        <p:nvSpPr>
          <p:cNvPr id="12293" name="Text Box 3">
            <a:extLst>
              <a:ext uri="{FF2B5EF4-FFF2-40B4-BE49-F238E27FC236}">
                <a16:creationId xmlns:a16="http://schemas.microsoft.com/office/drawing/2014/main" id="{B438E133-882D-4DBA-A88D-34571C76F865}"/>
              </a:ext>
            </a:extLst>
          </p:cNvPr>
          <p:cNvSpPr txBox="1">
            <a:spLocks noChangeArrowheads="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478" tIns="50689" rIns="97478" bIns="5068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r" eaLnBrk="1" hangingPunct="1">
              <a:buSzPct val="100000"/>
            </a:pPr>
            <a:fld id="{1E4FCCBC-CE26-42A8-8976-54CC78BB4ADC}" type="slidenum">
              <a:rPr lang="uk-UA" altLang="ru-RU" sz="1300">
                <a:solidFill>
                  <a:srgbClr val="000000"/>
                </a:solidFill>
              </a:rPr>
              <a:pPr algn="r" eaLnBrk="1" hangingPunct="1">
                <a:buSzPct val="100000"/>
              </a:pPr>
              <a:t>9</a:t>
            </a:fld>
            <a:endParaRPr lang="uk-UA" altLang="ru-RU" sz="1300">
              <a:solidFill>
                <a:srgbClr val="000000"/>
              </a:solidFill>
            </a:endParaRPr>
          </a:p>
        </p:txBody>
      </p:sp>
    </p:spTree>
    <p:extLst>
      <p:ext uri="{BB962C8B-B14F-4D97-AF65-F5344CB8AC3E}">
        <p14:creationId xmlns:p14="http://schemas.microsoft.com/office/powerpoint/2010/main" val="342831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endParaRPr lang="uk-UA"/>
          </a:p>
        </p:txBody>
      </p:sp>
      <p:sp>
        <p:nvSpPr>
          <p:cNvPr id="4" name="Rectangle 3">
            <a:extLst>
              <a:ext uri="{FF2B5EF4-FFF2-40B4-BE49-F238E27FC236}">
                <a16:creationId xmlns:a16="http://schemas.microsoft.com/office/drawing/2014/main" id="{1F721A2B-8C74-47CB-A6E1-1FA8AB7F30C4}"/>
              </a:ext>
            </a:extLst>
          </p:cNvPr>
          <p:cNvSpPr>
            <a:spLocks noGrp="1" noChangeArrowheads="1"/>
          </p:cNvSpPr>
          <p:nvPr>
            <p:ph type="dt" idx="10"/>
          </p:nvPr>
        </p:nvSpPr>
        <p:spPr>
          <a:ln/>
        </p:spPr>
        <p:txBody>
          <a:bodyPr/>
          <a:lstStyle>
            <a:lvl1pPr>
              <a:defRPr/>
            </a:lvl1pPr>
          </a:lstStyle>
          <a:p>
            <a:pPr>
              <a:defRPr/>
            </a:pPr>
            <a:endParaRPr lang="uk-UA"/>
          </a:p>
        </p:txBody>
      </p:sp>
      <p:sp>
        <p:nvSpPr>
          <p:cNvPr id="5" name="Rectangle 5">
            <a:extLst>
              <a:ext uri="{FF2B5EF4-FFF2-40B4-BE49-F238E27FC236}">
                <a16:creationId xmlns:a16="http://schemas.microsoft.com/office/drawing/2014/main" id="{19186487-9C07-4FAC-B628-18A2CBC2696F}"/>
              </a:ext>
            </a:extLst>
          </p:cNvPr>
          <p:cNvSpPr>
            <a:spLocks noGrp="1" noChangeArrowheads="1"/>
          </p:cNvSpPr>
          <p:nvPr>
            <p:ph type="sldNum" idx="11"/>
          </p:nvPr>
        </p:nvSpPr>
        <p:spPr>
          <a:ln/>
        </p:spPr>
        <p:txBody>
          <a:bodyPr/>
          <a:lstStyle>
            <a:lvl1pPr>
              <a:defRPr/>
            </a:lvl1pPr>
          </a:lstStyle>
          <a:p>
            <a:pPr>
              <a:defRPr/>
            </a:pPr>
            <a:fld id="{3072969C-CD09-486A-8FEA-6F9FF1EDB6DE}" type="slidenum">
              <a:rPr lang="uk-UA"/>
              <a:pPr>
                <a:defRPr/>
              </a:pPr>
              <a:t>‹#›</a:t>
            </a:fld>
            <a:endParaRPr lang="uk-UA"/>
          </a:p>
        </p:txBody>
      </p:sp>
    </p:spTree>
    <p:extLst>
      <p:ext uri="{BB962C8B-B14F-4D97-AF65-F5344CB8AC3E}">
        <p14:creationId xmlns:p14="http://schemas.microsoft.com/office/powerpoint/2010/main" val="19742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
            <a:extLst>
              <a:ext uri="{FF2B5EF4-FFF2-40B4-BE49-F238E27FC236}">
                <a16:creationId xmlns:a16="http://schemas.microsoft.com/office/drawing/2014/main" id="{CED1A32B-56B4-4B57-86F6-81E14C5583A5}"/>
              </a:ext>
            </a:extLst>
          </p:cNvPr>
          <p:cNvSpPr>
            <a:spLocks noGrp="1" noChangeArrowheads="1"/>
          </p:cNvSpPr>
          <p:nvPr>
            <p:ph type="dt" idx="10"/>
          </p:nvPr>
        </p:nvSpPr>
        <p:spPr>
          <a:ln/>
        </p:spPr>
        <p:txBody>
          <a:bodyPr/>
          <a:lstStyle>
            <a:lvl1pPr>
              <a:defRPr/>
            </a:lvl1pPr>
          </a:lstStyle>
          <a:p>
            <a:pPr>
              <a:defRPr/>
            </a:pPr>
            <a:endParaRPr lang="uk-UA"/>
          </a:p>
        </p:txBody>
      </p:sp>
      <p:sp>
        <p:nvSpPr>
          <p:cNvPr id="5" name="Rectangle 5">
            <a:extLst>
              <a:ext uri="{FF2B5EF4-FFF2-40B4-BE49-F238E27FC236}">
                <a16:creationId xmlns:a16="http://schemas.microsoft.com/office/drawing/2014/main" id="{C86963D8-E480-41DD-8FC4-4EE09385CB93}"/>
              </a:ext>
            </a:extLst>
          </p:cNvPr>
          <p:cNvSpPr>
            <a:spLocks noGrp="1" noChangeArrowheads="1"/>
          </p:cNvSpPr>
          <p:nvPr>
            <p:ph type="sldNum" idx="11"/>
          </p:nvPr>
        </p:nvSpPr>
        <p:spPr>
          <a:ln/>
        </p:spPr>
        <p:txBody>
          <a:bodyPr/>
          <a:lstStyle>
            <a:lvl1pPr>
              <a:defRPr/>
            </a:lvl1pPr>
          </a:lstStyle>
          <a:p>
            <a:pPr>
              <a:defRPr/>
            </a:pPr>
            <a:fld id="{9F3666A9-F381-4B10-8C33-B8E48449FB67}" type="slidenum">
              <a:rPr lang="uk-UA"/>
              <a:pPr>
                <a:defRPr/>
              </a:pPr>
              <a:t>‹#›</a:t>
            </a:fld>
            <a:endParaRPr lang="uk-UA"/>
          </a:p>
        </p:txBody>
      </p:sp>
    </p:spTree>
    <p:extLst>
      <p:ext uri="{BB962C8B-B14F-4D97-AF65-F5344CB8AC3E}">
        <p14:creationId xmlns:p14="http://schemas.microsoft.com/office/powerpoint/2010/main" val="399940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8588"/>
            <a:ext cx="2055813" cy="5995987"/>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128588"/>
            <a:ext cx="6019800" cy="599598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
            <a:extLst>
              <a:ext uri="{FF2B5EF4-FFF2-40B4-BE49-F238E27FC236}">
                <a16:creationId xmlns:a16="http://schemas.microsoft.com/office/drawing/2014/main" id="{118176B8-F7B9-43BF-9FA4-B34B29D0ED29}"/>
              </a:ext>
            </a:extLst>
          </p:cNvPr>
          <p:cNvSpPr>
            <a:spLocks noGrp="1" noChangeArrowheads="1"/>
          </p:cNvSpPr>
          <p:nvPr>
            <p:ph type="dt" idx="10"/>
          </p:nvPr>
        </p:nvSpPr>
        <p:spPr>
          <a:ln/>
        </p:spPr>
        <p:txBody>
          <a:bodyPr/>
          <a:lstStyle>
            <a:lvl1pPr>
              <a:defRPr/>
            </a:lvl1pPr>
          </a:lstStyle>
          <a:p>
            <a:pPr>
              <a:defRPr/>
            </a:pPr>
            <a:endParaRPr lang="uk-UA"/>
          </a:p>
        </p:txBody>
      </p:sp>
      <p:sp>
        <p:nvSpPr>
          <p:cNvPr id="5" name="Rectangle 5">
            <a:extLst>
              <a:ext uri="{FF2B5EF4-FFF2-40B4-BE49-F238E27FC236}">
                <a16:creationId xmlns:a16="http://schemas.microsoft.com/office/drawing/2014/main" id="{B3B1A4A7-534F-49B4-A02C-5AD62C9542DE}"/>
              </a:ext>
            </a:extLst>
          </p:cNvPr>
          <p:cNvSpPr>
            <a:spLocks noGrp="1" noChangeArrowheads="1"/>
          </p:cNvSpPr>
          <p:nvPr>
            <p:ph type="sldNum" idx="11"/>
          </p:nvPr>
        </p:nvSpPr>
        <p:spPr>
          <a:ln/>
        </p:spPr>
        <p:txBody>
          <a:bodyPr/>
          <a:lstStyle>
            <a:lvl1pPr>
              <a:defRPr/>
            </a:lvl1pPr>
          </a:lstStyle>
          <a:p>
            <a:pPr>
              <a:defRPr/>
            </a:pPr>
            <a:fld id="{5CDA6386-33E2-4219-9148-08F5D35774D9}" type="slidenum">
              <a:rPr lang="uk-UA"/>
              <a:pPr>
                <a:defRPr/>
              </a:pPr>
              <a:t>‹#›</a:t>
            </a:fld>
            <a:endParaRPr lang="uk-UA"/>
          </a:p>
        </p:txBody>
      </p:sp>
    </p:spTree>
    <p:extLst>
      <p:ext uri="{BB962C8B-B14F-4D97-AF65-F5344CB8AC3E}">
        <p14:creationId xmlns:p14="http://schemas.microsoft.com/office/powerpoint/2010/main" val="350430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Rectangle 3">
            <a:extLst>
              <a:ext uri="{FF2B5EF4-FFF2-40B4-BE49-F238E27FC236}">
                <a16:creationId xmlns:a16="http://schemas.microsoft.com/office/drawing/2014/main" id="{FB5D98CC-D50C-4D84-87AD-726A3B0E903B}"/>
              </a:ext>
            </a:extLst>
          </p:cNvPr>
          <p:cNvSpPr>
            <a:spLocks noGrp="1" noChangeArrowheads="1"/>
          </p:cNvSpPr>
          <p:nvPr>
            <p:ph type="dt" idx="10"/>
          </p:nvPr>
        </p:nvSpPr>
        <p:spPr>
          <a:ln/>
        </p:spPr>
        <p:txBody>
          <a:bodyPr/>
          <a:lstStyle>
            <a:lvl1pPr>
              <a:defRPr/>
            </a:lvl1pPr>
          </a:lstStyle>
          <a:p>
            <a:pPr>
              <a:defRPr/>
            </a:pPr>
            <a:endParaRPr lang="uk-UA"/>
          </a:p>
        </p:txBody>
      </p:sp>
      <p:sp>
        <p:nvSpPr>
          <p:cNvPr id="5" name="Rectangle 5">
            <a:extLst>
              <a:ext uri="{FF2B5EF4-FFF2-40B4-BE49-F238E27FC236}">
                <a16:creationId xmlns:a16="http://schemas.microsoft.com/office/drawing/2014/main" id="{97DDAE58-3519-43C4-BD37-8A49DABAAE38}"/>
              </a:ext>
            </a:extLst>
          </p:cNvPr>
          <p:cNvSpPr>
            <a:spLocks noGrp="1" noChangeArrowheads="1"/>
          </p:cNvSpPr>
          <p:nvPr>
            <p:ph type="sldNum" idx="11"/>
          </p:nvPr>
        </p:nvSpPr>
        <p:spPr>
          <a:ln/>
        </p:spPr>
        <p:txBody>
          <a:bodyPr/>
          <a:lstStyle>
            <a:lvl1pPr>
              <a:defRPr/>
            </a:lvl1pPr>
          </a:lstStyle>
          <a:p>
            <a:pPr>
              <a:defRPr/>
            </a:pPr>
            <a:fld id="{440F7BBE-9DB0-4A15-B6C6-5BCC54A512E1}" type="slidenum">
              <a:rPr lang="uk-UA"/>
              <a:pPr>
                <a:defRPr/>
              </a:pPr>
              <a:t>‹#›</a:t>
            </a:fld>
            <a:endParaRPr lang="uk-UA"/>
          </a:p>
        </p:txBody>
      </p:sp>
    </p:spTree>
    <p:extLst>
      <p:ext uri="{BB962C8B-B14F-4D97-AF65-F5344CB8AC3E}">
        <p14:creationId xmlns:p14="http://schemas.microsoft.com/office/powerpoint/2010/main" val="354478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3">
            <a:extLst>
              <a:ext uri="{FF2B5EF4-FFF2-40B4-BE49-F238E27FC236}">
                <a16:creationId xmlns:a16="http://schemas.microsoft.com/office/drawing/2014/main" id="{2C96BFFA-98F2-4ABB-8DA9-D96054300248}"/>
              </a:ext>
            </a:extLst>
          </p:cNvPr>
          <p:cNvSpPr>
            <a:spLocks noGrp="1" noChangeArrowheads="1"/>
          </p:cNvSpPr>
          <p:nvPr>
            <p:ph type="dt" idx="10"/>
          </p:nvPr>
        </p:nvSpPr>
        <p:spPr>
          <a:ln/>
        </p:spPr>
        <p:txBody>
          <a:bodyPr/>
          <a:lstStyle>
            <a:lvl1pPr>
              <a:defRPr/>
            </a:lvl1pPr>
          </a:lstStyle>
          <a:p>
            <a:pPr>
              <a:defRPr/>
            </a:pPr>
            <a:endParaRPr lang="uk-UA"/>
          </a:p>
        </p:txBody>
      </p:sp>
      <p:sp>
        <p:nvSpPr>
          <p:cNvPr id="5" name="Rectangle 5">
            <a:extLst>
              <a:ext uri="{FF2B5EF4-FFF2-40B4-BE49-F238E27FC236}">
                <a16:creationId xmlns:a16="http://schemas.microsoft.com/office/drawing/2014/main" id="{17268CB2-12EF-430C-ACF9-6E5594238B96}"/>
              </a:ext>
            </a:extLst>
          </p:cNvPr>
          <p:cNvSpPr>
            <a:spLocks noGrp="1" noChangeArrowheads="1"/>
          </p:cNvSpPr>
          <p:nvPr>
            <p:ph type="sldNum" idx="11"/>
          </p:nvPr>
        </p:nvSpPr>
        <p:spPr>
          <a:ln/>
        </p:spPr>
        <p:txBody>
          <a:bodyPr/>
          <a:lstStyle>
            <a:lvl1pPr>
              <a:defRPr/>
            </a:lvl1pPr>
          </a:lstStyle>
          <a:p>
            <a:pPr>
              <a:defRPr/>
            </a:pPr>
            <a:fld id="{59C6F18A-FD9C-47E1-868C-A7B3E8EFF933}" type="slidenum">
              <a:rPr lang="uk-UA"/>
              <a:pPr>
                <a:defRPr/>
              </a:pPr>
              <a:t>‹#›</a:t>
            </a:fld>
            <a:endParaRPr lang="uk-UA"/>
          </a:p>
        </p:txBody>
      </p:sp>
    </p:spTree>
    <p:extLst>
      <p:ext uri="{BB962C8B-B14F-4D97-AF65-F5344CB8AC3E}">
        <p14:creationId xmlns:p14="http://schemas.microsoft.com/office/powerpoint/2010/main" val="3913421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Rectangle 3">
            <a:extLst>
              <a:ext uri="{FF2B5EF4-FFF2-40B4-BE49-F238E27FC236}">
                <a16:creationId xmlns:a16="http://schemas.microsoft.com/office/drawing/2014/main" id="{704E165B-2673-4008-B37B-172DE2677EAB}"/>
              </a:ext>
            </a:extLst>
          </p:cNvPr>
          <p:cNvSpPr>
            <a:spLocks noGrp="1" noChangeArrowheads="1"/>
          </p:cNvSpPr>
          <p:nvPr>
            <p:ph type="dt" idx="10"/>
          </p:nvPr>
        </p:nvSpPr>
        <p:spPr>
          <a:ln/>
        </p:spPr>
        <p:txBody>
          <a:bodyPr/>
          <a:lstStyle>
            <a:lvl1pPr>
              <a:defRPr/>
            </a:lvl1pPr>
          </a:lstStyle>
          <a:p>
            <a:pPr>
              <a:defRPr/>
            </a:pPr>
            <a:endParaRPr lang="uk-UA"/>
          </a:p>
        </p:txBody>
      </p:sp>
      <p:sp>
        <p:nvSpPr>
          <p:cNvPr id="6" name="Rectangle 5">
            <a:extLst>
              <a:ext uri="{FF2B5EF4-FFF2-40B4-BE49-F238E27FC236}">
                <a16:creationId xmlns:a16="http://schemas.microsoft.com/office/drawing/2014/main" id="{FDD4A441-0669-4FC2-832D-F49E7D5C5B44}"/>
              </a:ext>
            </a:extLst>
          </p:cNvPr>
          <p:cNvSpPr>
            <a:spLocks noGrp="1" noChangeArrowheads="1"/>
          </p:cNvSpPr>
          <p:nvPr>
            <p:ph type="sldNum" idx="11"/>
          </p:nvPr>
        </p:nvSpPr>
        <p:spPr>
          <a:ln/>
        </p:spPr>
        <p:txBody>
          <a:bodyPr/>
          <a:lstStyle>
            <a:lvl1pPr>
              <a:defRPr/>
            </a:lvl1pPr>
          </a:lstStyle>
          <a:p>
            <a:pPr>
              <a:defRPr/>
            </a:pPr>
            <a:fld id="{A8B04212-6EA8-4361-99D5-6B181398BBB2}" type="slidenum">
              <a:rPr lang="uk-UA"/>
              <a:pPr>
                <a:defRPr/>
              </a:pPr>
              <a:t>‹#›</a:t>
            </a:fld>
            <a:endParaRPr lang="uk-UA"/>
          </a:p>
        </p:txBody>
      </p:sp>
    </p:spTree>
    <p:extLst>
      <p:ext uri="{BB962C8B-B14F-4D97-AF65-F5344CB8AC3E}">
        <p14:creationId xmlns:p14="http://schemas.microsoft.com/office/powerpoint/2010/main" val="79272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Rectangle 3">
            <a:extLst>
              <a:ext uri="{FF2B5EF4-FFF2-40B4-BE49-F238E27FC236}">
                <a16:creationId xmlns:a16="http://schemas.microsoft.com/office/drawing/2014/main" id="{9AC52A94-C4E0-4696-BB58-8E35BC1FC886}"/>
              </a:ext>
            </a:extLst>
          </p:cNvPr>
          <p:cNvSpPr>
            <a:spLocks noGrp="1" noChangeArrowheads="1"/>
          </p:cNvSpPr>
          <p:nvPr>
            <p:ph type="dt" idx="10"/>
          </p:nvPr>
        </p:nvSpPr>
        <p:spPr>
          <a:ln/>
        </p:spPr>
        <p:txBody>
          <a:bodyPr/>
          <a:lstStyle>
            <a:lvl1pPr>
              <a:defRPr/>
            </a:lvl1pPr>
          </a:lstStyle>
          <a:p>
            <a:pPr>
              <a:defRPr/>
            </a:pPr>
            <a:endParaRPr lang="uk-UA"/>
          </a:p>
        </p:txBody>
      </p:sp>
      <p:sp>
        <p:nvSpPr>
          <p:cNvPr id="8" name="Rectangle 5">
            <a:extLst>
              <a:ext uri="{FF2B5EF4-FFF2-40B4-BE49-F238E27FC236}">
                <a16:creationId xmlns:a16="http://schemas.microsoft.com/office/drawing/2014/main" id="{FAB7424C-5DCB-4725-A89A-70E423CA32FB}"/>
              </a:ext>
            </a:extLst>
          </p:cNvPr>
          <p:cNvSpPr>
            <a:spLocks noGrp="1" noChangeArrowheads="1"/>
          </p:cNvSpPr>
          <p:nvPr>
            <p:ph type="sldNum" idx="11"/>
          </p:nvPr>
        </p:nvSpPr>
        <p:spPr>
          <a:ln/>
        </p:spPr>
        <p:txBody>
          <a:bodyPr/>
          <a:lstStyle>
            <a:lvl1pPr>
              <a:defRPr/>
            </a:lvl1pPr>
          </a:lstStyle>
          <a:p>
            <a:pPr>
              <a:defRPr/>
            </a:pPr>
            <a:fld id="{0096C321-14ED-4FD0-A6CD-10CD832C1E33}" type="slidenum">
              <a:rPr lang="uk-UA"/>
              <a:pPr>
                <a:defRPr/>
              </a:pPr>
              <a:t>‹#›</a:t>
            </a:fld>
            <a:endParaRPr lang="uk-UA"/>
          </a:p>
        </p:txBody>
      </p:sp>
    </p:spTree>
    <p:extLst>
      <p:ext uri="{BB962C8B-B14F-4D97-AF65-F5344CB8AC3E}">
        <p14:creationId xmlns:p14="http://schemas.microsoft.com/office/powerpoint/2010/main" val="351240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Rectangle 3">
            <a:extLst>
              <a:ext uri="{FF2B5EF4-FFF2-40B4-BE49-F238E27FC236}">
                <a16:creationId xmlns:a16="http://schemas.microsoft.com/office/drawing/2014/main" id="{092E322A-20DA-4246-A4F3-ADFCC994FB96}"/>
              </a:ext>
            </a:extLst>
          </p:cNvPr>
          <p:cNvSpPr>
            <a:spLocks noGrp="1" noChangeArrowheads="1"/>
          </p:cNvSpPr>
          <p:nvPr>
            <p:ph type="dt" idx="10"/>
          </p:nvPr>
        </p:nvSpPr>
        <p:spPr>
          <a:ln/>
        </p:spPr>
        <p:txBody>
          <a:bodyPr/>
          <a:lstStyle>
            <a:lvl1pPr>
              <a:defRPr/>
            </a:lvl1pPr>
          </a:lstStyle>
          <a:p>
            <a:pPr>
              <a:defRPr/>
            </a:pPr>
            <a:endParaRPr lang="uk-UA"/>
          </a:p>
        </p:txBody>
      </p:sp>
      <p:sp>
        <p:nvSpPr>
          <p:cNvPr id="4" name="Rectangle 5">
            <a:extLst>
              <a:ext uri="{FF2B5EF4-FFF2-40B4-BE49-F238E27FC236}">
                <a16:creationId xmlns:a16="http://schemas.microsoft.com/office/drawing/2014/main" id="{79AA94D6-4EF0-4EDB-9BA0-F10E1D3CDBF6}"/>
              </a:ext>
            </a:extLst>
          </p:cNvPr>
          <p:cNvSpPr>
            <a:spLocks noGrp="1" noChangeArrowheads="1"/>
          </p:cNvSpPr>
          <p:nvPr>
            <p:ph type="sldNum" idx="11"/>
          </p:nvPr>
        </p:nvSpPr>
        <p:spPr>
          <a:ln/>
        </p:spPr>
        <p:txBody>
          <a:bodyPr/>
          <a:lstStyle>
            <a:lvl1pPr>
              <a:defRPr/>
            </a:lvl1pPr>
          </a:lstStyle>
          <a:p>
            <a:pPr>
              <a:defRPr/>
            </a:pPr>
            <a:fld id="{3B6552E2-B52B-42EC-9630-109A9A9F50FF}" type="slidenum">
              <a:rPr lang="uk-UA"/>
              <a:pPr>
                <a:defRPr/>
              </a:pPr>
              <a:t>‹#›</a:t>
            </a:fld>
            <a:endParaRPr lang="uk-UA"/>
          </a:p>
        </p:txBody>
      </p:sp>
    </p:spTree>
    <p:extLst>
      <p:ext uri="{BB962C8B-B14F-4D97-AF65-F5344CB8AC3E}">
        <p14:creationId xmlns:p14="http://schemas.microsoft.com/office/powerpoint/2010/main" val="1859949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24FE664-AE7B-45FB-87FB-F9EC9FECB69A}"/>
              </a:ext>
            </a:extLst>
          </p:cNvPr>
          <p:cNvSpPr>
            <a:spLocks noGrp="1" noChangeArrowheads="1"/>
          </p:cNvSpPr>
          <p:nvPr>
            <p:ph type="dt" idx="10"/>
          </p:nvPr>
        </p:nvSpPr>
        <p:spPr>
          <a:ln/>
        </p:spPr>
        <p:txBody>
          <a:bodyPr/>
          <a:lstStyle>
            <a:lvl1pPr>
              <a:defRPr/>
            </a:lvl1pPr>
          </a:lstStyle>
          <a:p>
            <a:pPr>
              <a:defRPr/>
            </a:pPr>
            <a:endParaRPr lang="uk-UA"/>
          </a:p>
        </p:txBody>
      </p:sp>
      <p:sp>
        <p:nvSpPr>
          <p:cNvPr id="3" name="Rectangle 5">
            <a:extLst>
              <a:ext uri="{FF2B5EF4-FFF2-40B4-BE49-F238E27FC236}">
                <a16:creationId xmlns:a16="http://schemas.microsoft.com/office/drawing/2014/main" id="{5EBECB60-C20A-44F7-A234-C78BB519CC7D}"/>
              </a:ext>
            </a:extLst>
          </p:cNvPr>
          <p:cNvSpPr>
            <a:spLocks noGrp="1" noChangeArrowheads="1"/>
          </p:cNvSpPr>
          <p:nvPr>
            <p:ph type="sldNum" idx="11"/>
          </p:nvPr>
        </p:nvSpPr>
        <p:spPr>
          <a:ln/>
        </p:spPr>
        <p:txBody>
          <a:bodyPr/>
          <a:lstStyle>
            <a:lvl1pPr>
              <a:defRPr/>
            </a:lvl1pPr>
          </a:lstStyle>
          <a:p>
            <a:pPr>
              <a:defRPr/>
            </a:pPr>
            <a:fld id="{A1A5BDFF-12AB-4746-A984-0E0F2501D2D9}" type="slidenum">
              <a:rPr lang="uk-UA"/>
              <a:pPr>
                <a:defRPr/>
              </a:pPr>
              <a:t>‹#›</a:t>
            </a:fld>
            <a:endParaRPr lang="uk-UA"/>
          </a:p>
        </p:txBody>
      </p:sp>
    </p:spTree>
    <p:extLst>
      <p:ext uri="{BB962C8B-B14F-4D97-AF65-F5344CB8AC3E}">
        <p14:creationId xmlns:p14="http://schemas.microsoft.com/office/powerpoint/2010/main" val="352637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3">
            <a:extLst>
              <a:ext uri="{FF2B5EF4-FFF2-40B4-BE49-F238E27FC236}">
                <a16:creationId xmlns:a16="http://schemas.microsoft.com/office/drawing/2014/main" id="{FF307EB1-0649-41EC-AD01-7F9CA1DED857}"/>
              </a:ext>
            </a:extLst>
          </p:cNvPr>
          <p:cNvSpPr>
            <a:spLocks noGrp="1" noChangeArrowheads="1"/>
          </p:cNvSpPr>
          <p:nvPr>
            <p:ph type="dt" idx="10"/>
          </p:nvPr>
        </p:nvSpPr>
        <p:spPr>
          <a:ln/>
        </p:spPr>
        <p:txBody>
          <a:bodyPr/>
          <a:lstStyle>
            <a:lvl1pPr>
              <a:defRPr/>
            </a:lvl1pPr>
          </a:lstStyle>
          <a:p>
            <a:pPr>
              <a:defRPr/>
            </a:pPr>
            <a:endParaRPr lang="uk-UA"/>
          </a:p>
        </p:txBody>
      </p:sp>
      <p:sp>
        <p:nvSpPr>
          <p:cNvPr id="6" name="Rectangle 5">
            <a:extLst>
              <a:ext uri="{FF2B5EF4-FFF2-40B4-BE49-F238E27FC236}">
                <a16:creationId xmlns:a16="http://schemas.microsoft.com/office/drawing/2014/main" id="{CB6A67C2-1963-44D4-8F1A-803587B0D76E}"/>
              </a:ext>
            </a:extLst>
          </p:cNvPr>
          <p:cNvSpPr>
            <a:spLocks noGrp="1" noChangeArrowheads="1"/>
          </p:cNvSpPr>
          <p:nvPr>
            <p:ph type="sldNum" idx="11"/>
          </p:nvPr>
        </p:nvSpPr>
        <p:spPr>
          <a:ln/>
        </p:spPr>
        <p:txBody>
          <a:bodyPr/>
          <a:lstStyle>
            <a:lvl1pPr>
              <a:defRPr/>
            </a:lvl1pPr>
          </a:lstStyle>
          <a:p>
            <a:pPr>
              <a:defRPr/>
            </a:pPr>
            <a:fld id="{AC18CA24-EEAC-489B-8F3D-4E2B4456583B}" type="slidenum">
              <a:rPr lang="uk-UA"/>
              <a:pPr>
                <a:defRPr/>
              </a:pPr>
              <a:t>‹#›</a:t>
            </a:fld>
            <a:endParaRPr lang="uk-UA"/>
          </a:p>
        </p:txBody>
      </p:sp>
    </p:spTree>
    <p:extLst>
      <p:ext uri="{BB962C8B-B14F-4D97-AF65-F5344CB8AC3E}">
        <p14:creationId xmlns:p14="http://schemas.microsoft.com/office/powerpoint/2010/main" val="545135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3">
            <a:extLst>
              <a:ext uri="{FF2B5EF4-FFF2-40B4-BE49-F238E27FC236}">
                <a16:creationId xmlns:a16="http://schemas.microsoft.com/office/drawing/2014/main" id="{A1F64731-53BB-42BC-9E16-2606E41D8AB5}"/>
              </a:ext>
            </a:extLst>
          </p:cNvPr>
          <p:cNvSpPr>
            <a:spLocks noGrp="1" noChangeArrowheads="1"/>
          </p:cNvSpPr>
          <p:nvPr>
            <p:ph type="dt" idx="10"/>
          </p:nvPr>
        </p:nvSpPr>
        <p:spPr>
          <a:ln/>
        </p:spPr>
        <p:txBody>
          <a:bodyPr/>
          <a:lstStyle>
            <a:lvl1pPr>
              <a:defRPr/>
            </a:lvl1pPr>
          </a:lstStyle>
          <a:p>
            <a:pPr>
              <a:defRPr/>
            </a:pPr>
            <a:endParaRPr lang="uk-UA"/>
          </a:p>
        </p:txBody>
      </p:sp>
      <p:sp>
        <p:nvSpPr>
          <p:cNvPr id="6" name="Rectangle 5">
            <a:extLst>
              <a:ext uri="{FF2B5EF4-FFF2-40B4-BE49-F238E27FC236}">
                <a16:creationId xmlns:a16="http://schemas.microsoft.com/office/drawing/2014/main" id="{A7D15EE5-2DF8-4A04-AEA8-859B4BC51294}"/>
              </a:ext>
            </a:extLst>
          </p:cNvPr>
          <p:cNvSpPr>
            <a:spLocks noGrp="1" noChangeArrowheads="1"/>
          </p:cNvSpPr>
          <p:nvPr>
            <p:ph type="sldNum" idx="11"/>
          </p:nvPr>
        </p:nvSpPr>
        <p:spPr>
          <a:ln/>
        </p:spPr>
        <p:txBody>
          <a:bodyPr/>
          <a:lstStyle>
            <a:lvl1pPr>
              <a:defRPr/>
            </a:lvl1pPr>
          </a:lstStyle>
          <a:p>
            <a:pPr>
              <a:defRPr/>
            </a:pPr>
            <a:fld id="{8033450F-9A34-44C0-B43D-3D9C68341EB8}" type="slidenum">
              <a:rPr lang="uk-UA"/>
              <a:pPr>
                <a:defRPr/>
              </a:pPr>
              <a:t>‹#›</a:t>
            </a:fld>
            <a:endParaRPr lang="uk-UA"/>
          </a:p>
        </p:txBody>
      </p:sp>
    </p:spTree>
    <p:extLst>
      <p:ext uri="{BB962C8B-B14F-4D97-AF65-F5344CB8AC3E}">
        <p14:creationId xmlns:p14="http://schemas.microsoft.com/office/powerpoint/2010/main" val="229825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870D011-0B2E-44D7-9143-524DB55D7BD5}"/>
              </a:ext>
            </a:extLst>
          </p:cNvPr>
          <p:cNvSpPr>
            <a:spLocks noGrp="1" noChangeArrowheads="1"/>
          </p:cNvSpPr>
          <p:nvPr>
            <p:ph type="title"/>
          </p:nvPr>
        </p:nvSpPr>
        <p:spPr bwMode="auto">
          <a:xfrm>
            <a:off x="457200" y="128588"/>
            <a:ext cx="8228013"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ru-RU"/>
              <a:t>Click to edit the title text format</a:t>
            </a:r>
          </a:p>
        </p:txBody>
      </p:sp>
      <p:sp>
        <p:nvSpPr>
          <p:cNvPr id="1027" name="Rectangle 2">
            <a:extLst>
              <a:ext uri="{FF2B5EF4-FFF2-40B4-BE49-F238E27FC236}">
                <a16:creationId xmlns:a16="http://schemas.microsoft.com/office/drawing/2014/main" id="{1F33970E-D849-4741-9BE4-D1647CFB7CAD}"/>
              </a:ext>
            </a:extLst>
          </p:cNvPr>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ru-RU"/>
              <a:t>Click to edit the outline text format</a:t>
            </a:r>
          </a:p>
          <a:p>
            <a:pPr lvl="1"/>
            <a:r>
              <a:rPr lang="en-GB" altLang="ru-RU"/>
              <a:t>Second Outline Level</a:t>
            </a:r>
          </a:p>
          <a:p>
            <a:pPr lvl="2"/>
            <a:r>
              <a:rPr lang="en-GB" altLang="ru-RU"/>
              <a:t>Third Outline Level</a:t>
            </a:r>
          </a:p>
          <a:p>
            <a:pPr lvl="3"/>
            <a:r>
              <a:rPr lang="en-GB" altLang="ru-RU"/>
              <a:t>Fourth Outline Level</a:t>
            </a:r>
          </a:p>
          <a:p>
            <a:pPr lvl="4"/>
            <a:r>
              <a:rPr lang="en-GB" altLang="ru-RU"/>
              <a:t>Fifth Outline Level</a:t>
            </a:r>
          </a:p>
          <a:p>
            <a:pPr lvl="4"/>
            <a:r>
              <a:rPr lang="en-GB" altLang="ru-RU"/>
              <a:t>Sixth Outline Level</a:t>
            </a:r>
          </a:p>
          <a:p>
            <a:pPr lvl="4"/>
            <a:r>
              <a:rPr lang="en-GB" altLang="ru-RU"/>
              <a:t>Seventh Outline Level</a:t>
            </a:r>
          </a:p>
        </p:txBody>
      </p:sp>
      <p:sp>
        <p:nvSpPr>
          <p:cNvPr id="2" name="Rectangle 3">
            <a:extLst>
              <a:ext uri="{FF2B5EF4-FFF2-40B4-BE49-F238E27FC236}">
                <a16:creationId xmlns:a16="http://schemas.microsoft.com/office/drawing/2014/main" id="{3628287E-A1CC-46DD-851F-65FC0297141D}"/>
              </a:ext>
            </a:extLst>
          </p:cNvPr>
          <p:cNvSpPr>
            <a:spLocks noGrp="1" noChangeArrowheads="1"/>
          </p:cNvSpPr>
          <p:nvPr>
            <p:ph type="dt"/>
          </p:nvPr>
        </p:nvSpPr>
        <p:spPr bwMode="auto">
          <a:xfrm>
            <a:off x="457200" y="6354763"/>
            <a:ext cx="2132013" cy="366712"/>
          </a:xfrm>
          <a:prstGeom prst="rect">
            <a:avLst/>
          </a:prstGeom>
          <a:noFill/>
          <a:ln>
            <a:noFill/>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ea typeface="+mn-ea"/>
                <a:cs typeface="Arial" charset="0"/>
              </a:defRPr>
            </a:lvl1pPr>
          </a:lstStyle>
          <a:p>
            <a:pPr>
              <a:defRPr/>
            </a:pPr>
            <a:endParaRPr lang="uk-UA"/>
          </a:p>
        </p:txBody>
      </p:sp>
      <p:sp>
        <p:nvSpPr>
          <p:cNvPr id="1029" name="Text Box 4">
            <a:extLst>
              <a:ext uri="{FF2B5EF4-FFF2-40B4-BE49-F238E27FC236}">
                <a16:creationId xmlns:a16="http://schemas.microsoft.com/office/drawing/2014/main" id="{3E47EC93-D604-44AB-B246-EAA6445B4801}"/>
              </a:ext>
            </a:extLst>
          </p:cNvPr>
          <p:cNvSpPr txBox="1">
            <a:spLocks noChangeArrowheads="1"/>
          </p:cNvSpPr>
          <p:nvPr/>
        </p:nvSpPr>
        <p:spPr bwMode="auto">
          <a:xfrm>
            <a:off x="3124200" y="6354763"/>
            <a:ext cx="2895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uk-UA" altLang="ru-RU">
              <a:cs typeface="Arial" panose="020B0604020202020204" pitchFamily="34" charset="0"/>
            </a:endParaRPr>
          </a:p>
        </p:txBody>
      </p:sp>
      <p:sp>
        <p:nvSpPr>
          <p:cNvPr id="3" name="Rectangle 5">
            <a:extLst>
              <a:ext uri="{FF2B5EF4-FFF2-40B4-BE49-F238E27FC236}">
                <a16:creationId xmlns:a16="http://schemas.microsoft.com/office/drawing/2014/main" id="{392C1155-E955-4254-A46E-3A323FDBBC62}"/>
              </a:ext>
            </a:extLst>
          </p:cNvPr>
          <p:cNvSpPr>
            <a:spLocks noGrp="1" noChangeArrowheads="1"/>
          </p:cNvSpPr>
          <p:nvPr>
            <p:ph type="sldNum"/>
          </p:nvPr>
        </p:nvSpPr>
        <p:spPr bwMode="auto">
          <a:xfrm>
            <a:off x="6553200" y="6354763"/>
            <a:ext cx="2132013" cy="366712"/>
          </a:xfrm>
          <a:prstGeom prst="rect">
            <a:avLst/>
          </a:prstGeom>
          <a:noFill/>
          <a:ln>
            <a:noFill/>
          </a:ln>
          <a:effectLst/>
        </p:spPr>
        <p:txBody>
          <a:bodyPr vert="horz" wrap="square" lIns="90000" tIns="46800" rIns="90000" bIns="46800" numCol="1" anchor="ctr" anchorCtr="0" compatLnSpc="1">
            <a:prstTxWarp prst="textNoShape">
              <a:avLst/>
            </a:prstTxWarp>
          </a:bodyPr>
          <a:lstStyle>
            <a:lvl1pPr eaLnBrk="1" hangingPunct="1">
              <a:buSzPct val="100000"/>
              <a:defRPr>
                <a:solidFill>
                  <a:srgbClr val="000000"/>
                </a:solidFill>
              </a:defRPr>
            </a:lvl1pPr>
          </a:lstStyle>
          <a:p>
            <a:pPr>
              <a:defRPr/>
            </a:pPr>
            <a:fld id="{C2F59307-D058-4434-809F-C7669368C632}"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2" charset="0"/>
          <a:ea typeface="WenQuanYi Micro Hei" charset="0"/>
          <a:cs typeface="WenQuanYi Micro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2" charset="0"/>
          <a:ea typeface="WenQuanYi Micro Hei" charset="0"/>
          <a:cs typeface="WenQuanYi Micro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2" charset="0"/>
          <a:ea typeface="WenQuanYi Micro Hei" charset="0"/>
          <a:cs typeface="WenQuanYi Micro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Calibri" pitchFamily="32" charset="0"/>
          <a:ea typeface="WenQuanYi Micro Hei" charset="0"/>
          <a:cs typeface="WenQuanYi Micro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WenQuanYi Micro Hei" charset="0"/>
          <a:cs typeface="WenQuanYi Micro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WenQuanYi Micro Hei" charset="0"/>
          <a:cs typeface="WenQuanYi Micro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WenQuanYi Micro Hei" charset="0"/>
          <a:cs typeface="WenQuanYi Micro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WenQuanYi Micro Hei" charset="0"/>
          <a:cs typeface="WenQuanYi Micro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hyperlink" Target="https://czo.gov.ua/sign?fbclid=IwAR10bvvVwK-mEP8BNhZ0f7FiJ-Arin8CeNPovxF0FFsw5RgiJAUOLKvp-AA" TargetMode="External"/><Relationship Id="rId7"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id.gov.ua/" TargetMode="External"/><Relationship Id="rId5" Type="http://schemas.openxmlformats.org/officeDocument/2006/relationships/hyperlink" Target="https://thedigital.gov.ua/news/mintsifra-zapustila-novi-evropeyski-formati-e-pidpisiv-ukraintsi-zmozhut-pidpisuvati-dokumenti-onlayn-shche-zruchnishe" TargetMode="External"/><Relationship Id="rId4" Type="http://schemas.openxmlformats.org/officeDocument/2006/relationships/hyperlink" Target="https://id.gov.ua/sign?fbclid=IwAR3hbAGpdn8c4l_LXDMBks7jT1kt0Kk7wbwXfCFuShwBnirizhmnW3rKNtA"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laws/show/617-2018-%D1%80#Text"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zakon.rada.gov.ua/laws/show/831-2021-%D1%80#Tex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zakon.rada.gov.ua/laws/show/851-15"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ttps://zakon.rada.gov.ua/laws/show/z1039-2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tsdea.archives.gov.ua/wp-content/uploads/2021/10/stattia_garanin_kovtaniuk.pdf" TargetMode="External"/><Relationship Id="rId2" Type="http://schemas.openxmlformats.org/officeDocument/2006/relationships/hyperlink" Target="https://undiasd.archives.gov.ua/doc/studiji/1998.pdf"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zakon.rada.gov.ua/laws/show/851-15"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eur-lex.europa.eu/legal-content/BG/TXT/?uri=uriserv:OJ.L_.2014.257.01.0073.01.ENG" TargetMode="External"/><Relationship Id="rId4" Type="http://schemas.openxmlformats.org/officeDocument/2006/relationships/hyperlink" Target="https://zakon.rada.gov.ua/laws/show/2155-19"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old.archives.gov.ua/Law-base/Laws/p-2006.04.11.ph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55-2018-%D0%BF" TargetMode="External"/><Relationship Id="rId7" Type="http://schemas.openxmlformats.org/officeDocument/2006/relationships/hyperlink" Target="https://tsdea.archives.gov.ua/wp-content/uploads/pages/2111.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tsdea.archives.gov.ua/wp-content/uploads/pages/18.1.pdf" TargetMode="External"/><Relationship Id="rId5" Type="http://schemas.openxmlformats.org/officeDocument/2006/relationships/hyperlink" Target="https://zakon.rada.gov.ua/laws/show/z1317-20" TargetMode="External"/><Relationship Id="rId4" Type="http://schemas.openxmlformats.org/officeDocument/2006/relationships/hyperlink" Target="https://zakon.rada.gov.ua/laws/show/z1421-1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zakon.rada.gov.ua/laws/show/z1039-20" TargetMode="External"/><Relationship Id="rId4" Type="http://schemas.openxmlformats.org/officeDocument/2006/relationships/hyperlink" Target="https://zakon.rada.gov.ua/laws/show/z1306-1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zakon.rada.gov.ua/laws/show/992-2018-%D0%B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z1309-18"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zakon.rada.gov.ua/laws/show/z1854-12#Text"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zakon.rada.gov.ua/laws/show/z1306-11" TargetMode="External"/><Relationship Id="rId4" Type="http://schemas.openxmlformats.org/officeDocument/2006/relationships/hyperlink" Target="https://zakon.rada.gov.ua/laws/show/55-2018-%D0%BF#n1251"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68B66CA2-345F-48DD-A14E-55B85172760D}"/>
              </a:ext>
            </a:extLst>
          </p:cNvPr>
          <p:cNvSpPr txBox="1">
            <a:spLocks noChangeArrowheads="1"/>
          </p:cNvSpPr>
          <p:nvPr/>
        </p:nvSpPr>
        <p:spPr bwMode="auto">
          <a:xfrm>
            <a:off x="-11113" y="1319277"/>
            <a:ext cx="9144000" cy="3477875"/>
          </a:xfrm>
          <a:prstGeom prst="rect">
            <a:avLst/>
          </a:prstGeom>
          <a:noFill/>
          <a:ln>
            <a:noFill/>
          </a:ln>
          <a:effectLst/>
        </p:spPr>
        <p:txBody>
          <a:bodyPr>
            <a:spAutoFit/>
          </a:bodyPr>
          <a:lstStyle/>
          <a:p>
            <a:pPr algn="ctr" eaLnBrk="1" hangingPunct="1">
              <a:spcBef>
                <a:spcPct val="50000"/>
              </a:spcBef>
              <a:buClr>
                <a:srgbClr val="000000"/>
              </a:buClr>
              <a:buSzPct val="100000"/>
              <a:buFont typeface="Times New Roman" panose="02020603050405020304" pitchFamily="18" charset="0"/>
              <a:buNone/>
              <a:defRPr/>
            </a:pPr>
            <a:r>
              <a:rPr lang="ru-RU" sz="4400" b="1" dirty="0" err="1">
                <a:solidFill>
                  <a:srgbClr val="000066"/>
                </a:solidFill>
                <a:effectLst>
                  <a:outerShdw blurRad="38100" dist="38100" dir="2700000" algn="tl">
                    <a:srgbClr val="C0C0C0"/>
                  </a:outerShdw>
                </a:effectLst>
              </a:rPr>
              <a:t>Законодавче</a:t>
            </a:r>
            <a:r>
              <a:rPr lang="ru-RU" sz="4400" b="1" dirty="0">
                <a:solidFill>
                  <a:srgbClr val="000066"/>
                </a:solidFill>
                <a:effectLst>
                  <a:outerShdw blurRad="38100" dist="38100" dir="2700000" algn="tl">
                    <a:srgbClr val="C0C0C0"/>
                  </a:outerShdw>
                </a:effectLst>
              </a:rPr>
              <a:t> та нормативно-</a:t>
            </a:r>
            <a:r>
              <a:rPr lang="ru-RU" sz="4400" b="1" dirty="0" err="1">
                <a:solidFill>
                  <a:srgbClr val="000066"/>
                </a:solidFill>
                <a:effectLst>
                  <a:outerShdw blurRad="38100" dist="38100" dir="2700000" algn="tl">
                    <a:srgbClr val="C0C0C0"/>
                  </a:outerShdw>
                </a:effectLst>
              </a:rPr>
              <a:t>правове</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забезпечення</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організації</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електронного</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діловодства</a:t>
            </a:r>
            <a:r>
              <a:rPr lang="ru-RU" sz="4400" b="1" dirty="0">
                <a:solidFill>
                  <a:srgbClr val="000066"/>
                </a:solidFill>
                <a:effectLst>
                  <a:outerShdw blurRad="38100" dist="38100" dir="2700000" algn="tl">
                    <a:srgbClr val="C0C0C0"/>
                  </a:outerShdw>
                </a:effectLst>
              </a:rPr>
              <a:t> та </a:t>
            </a:r>
            <a:r>
              <a:rPr lang="ru-RU" sz="4400" b="1" dirty="0" err="1">
                <a:solidFill>
                  <a:srgbClr val="000066"/>
                </a:solidFill>
                <a:effectLst>
                  <a:outerShdw blurRad="38100" dist="38100" dir="2700000" algn="tl">
                    <a:srgbClr val="C0C0C0"/>
                  </a:outerShdw>
                </a:effectLst>
              </a:rPr>
              <a:t>архівного</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зберігання</a:t>
            </a:r>
            <a:r>
              <a:rPr lang="ru-RU" sz="4400" b="1" dirty="0">
                <a:solidFill>
                  <a:srgbClr val="000066"/>
                </a:solidFill>
                <a:effectLst>
                  <a:outerShdw blurRad="38100" dist="38100" dir="2700000" algn="tl">
                    <a:srgbClr val="C0C0C0"/>
                  </a:outerShdw>
                </a:effectLst>
              </a:rPr>
              <a:t> </a:t>
            </a:r>
            <a:br>
              <a:rPr lang="ru-RU" sz="4400" b="1" dirty="0">
                <a:solidFill>
                  <a:srgbClr val="000066"/>
                </a:solidFill>
                <a:effectLst>
                  <a:outerShdw blurRad="38100" dist="38100" dir="2700000" algn="tl">
                    <a:srgbClr val="C0C0C0"/>
                  </a:outerShdw>
                </a:effectLst>
              </a:rPr>
            </a:br>
            <a:r>
              <a:rPr lang="ru-RU" sz="4400" b="1" dirty="0" err="1">
                <a:solidFill>
                  <a:srgbClr val="000066"/>
                </a:solidFill>
                <a:effectLst>
                  <a:outerShdw blurRad="38100" dist="38100" dir="2700000" algn="tl">
                    <a:srgbClr val="C0C0C0"/>
                  </a:outerShdw>
                </a:effectLst>
              </a:rPr>
              <a:t>електронних</a:t>
            </a:r>
            <a:r>
              <a:rPr lang="ru-RU" sz="4400" b="1" dirty="0">
                <a:solidFill>
                  <a:srgbClr val="000066"/>
                </a:solidFill>
                <a:effectLst>
                  <a:outerShdw blurRad="38100" dist="38100" dir="2700000" algn="tl">
                    <a:srgbClr val="C0C0C0"/>
                  </a:outerShdw>
                </a:effectLst>
              </a:rPr>
              <a:t> </a:t>
            </a:r>
            <a:r>
              <a:rPr lang="ru-RU" sz="4400" b="1" dirty="0" err="1">
                <a:solidFill>
                  <a:srgbClr val="000066"/>
                </a:solidFill>
                <a:effectLst>
                  <a:outerShdw blurRad="38100" dist="38100" dir="2700000" algn="tl">
                    <a:srgbClr val="C0C0C0"/>
                  </a:outerShdw>
                </a:effectLst>
              </a:rPr>
              <a:t>документів</a:t>
            </a:r>
            <a:endParaRPr lang="uk-UA" sz="4400" b="1" dirty="0">
              <a:solidFill>
                <a:srgbClr val="000066"/>
              </a:solidFill>
              <a:effectLst>
                <a:outerShdw blurRad="38100" dist="38100" dir="2700000" algn="tl">
                  <a:srgbClr val="C0C0C0"/>
                </a:outerShdw>
              </a:effectLst>
            </a:endParaRPr>
          </a:p>
        </p:txBody>
      </p:sp>
      <p:pic>
        <p:nvPicPr>
          <p:cNvPr id="3074" name="Picture 5">
            <a:extLst>
              <a:ext uri="{FF2B5EF4-FFF2-40B4-BE49-F238E27FC236}">
                <a16:creationId xmlns:a16="http://schemas.microsoft.com/office/drawing/2014/main" id="{0A393B9B-54F8-4231-AA35-EB31E37B52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6165850"/>
            <a:ext cx="915511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8">
            <a:extLst>
              <a:ext uri="{FF2B5EF4-FFF2-40B4-BE49-F238E27FC236}">
                <a16:creationId xmlns:a16="http://schemas.microsoft.com/office/drawing/2014/main" id="{72B3D74B-A553-4E3B-8EF0-2CD1600B1907}"/>
              </a:ext>
            </a:extLst>
          </p:cNvPr>
          <p:cNvSpPr txBox="1">
            <a:spLocks noChangeArrowheads="1"/>
          </p:cNvSpPr>
          <p:nvPr/>
        </p:nvSpPr>
        <p:spPr bwMode="auto">
          <a:xfrm>
            <a:off x="13522" y="6330806"/>
            <a:ext cx="9144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spcBef>
                <a:spcPct val="50000"/>
              </a:spcBef>
              <a:buClr>
                <a:srgbClr val="000000"/>
              </a:buClr>
              <a:buSzPct val="100000"/>
            </a:pPr>
            <a:r>
              <a:rPr lang="uk-UA" altLang="ru-RU" sz="1600" b="1" dirty="0">
                <a:latin typeface="Arial" panose="020B0604020202020204" pitchFamily="34" charset="0"/>
              </a:rPr>
              <a:t>Київ – 2022</a:t>
            </a:r>
          </a:p>
        </p:txBody>
      </p:sp>
      <p:sp>
        <p:nvSpPr>
          <p:cNvPr id="3079" name="Text Box 11">
            <a:extLst>
              <a:ext uri="{FF2B5EF4-FFF2-40B4-BE49-F238E27FC236}">
                <a16:creationId xmlns:a16="http://schemas.microsoft.com/office/drawing/2014/main" id="{A4EAF7A0-770D-43A3-AE3C-B5E83BB86F0A}"/>
              </a:ext>
            </a:extLst>
          </p:cNvPr>
          <p:cNvSpPr txBox="1">
            <a:spLocks noChangeArrowheads="1"/>
          </p:cNvSpPr>
          <p:nvPr/>
        </p:nvSpPr>
        <p:spPr bwMode="auto">
          <a:xfrm>
            <a:off x="5652120" y="4955667"/>
            <a:ext cx="335421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Clr>
                <a:srgbClr val="000000"/>
              </a:buClr>
              <a:buSzPct val="100000"/>
              <a:buFont typeface="Times New Roman" panose="02020603050405020304" pitchFamily="18" charset="0"/>
              <a:buNone/>
            </a:pPr>
            <a:r>
              <a:rPr lang="uk-UA" altLang="ru-RU" b="1" dirty="0">
                <a:solidFill>
                  <a:schemeClr val="tx1"/>
                </a:solidFill>
              </a:rPr>
              <a:t>Ковтанюк Ю. С. </a:t>
            </a:r>
            <a:r>
              <a:rPr lang="uk-UA" altLang="ru-RU" dirty="0">
                <a:solidFill>
                  <a:schemeClr val="tx1"/>
                </a:solidFill>
              </a:rPr>
              <a:t>, </a:t>
            </a:r>
            <a:r>
              <a:rPr lang="uk-UA" altLang="ru-RU" dirty="0" err="1">
                <a:solidFill>
                  <a:schemeClr val="tx1"/>
                </a:solidFill>
              </a:rPr>
              <a:t>к.і.н</a:t>
            </a:r>
            <a:r>
              <a:rPr lang="uk-UA" altLang="ru-RU" dirty="0">
                <a:solidFill>
                  <a:schemeClr val="tx1"/>
                </a:solidFill>
              </a:rPr>
              <a:t>., </a:t>
            </a:r>
            <a:br>
              <a:rPr lang="uk-UA" altLang="ru-RU" dirty="0">
                <a:solidFill>
                  <a:schemeClr val="tx1"/>
                </a:solidFill>
              </a:rPr>
            </a:br>
            <a:r>
              <a:rPr lang="uk-UA" altLang="ru-RU" sz="1600" dirty="0">
                <a:solidFill>
                  <a:schemeClr val="tx1"/>
                </a:solidFill>
              </a:rPr>
              <a:t>директор Центрального державного електронного архіву України</a:t>
            </a:r>
          </a:p>
        </p:txBody>
      </p:sp>
      <p:pic>
        <p:nvPicPr>
          <p:cNvPr id="3" name="Рисунок 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6588224" y="203151"/>
            <a:ext cx="2183545" cy="89743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1700808"/>
            <a:ext cx="8640960" cy="4985980"/>
          </a:xfrm>
          <a:prstGeom prst="rect">
            <a:avLst/>
          </a:prstGeom>
          <a:noFill/>
        </p:spPr>
        <p:txBody>
          <a:bodyPr wrap="square" rtlCol="0">
            <a:spAutoFit/>
          </a:bodyPr>
          <a:lstStyle/>
          <a:p>
            <a:pPr algn="just">
              <a:tabLst>
                <a:tab pos="8434388" algn="r"/>
              </a:tabLst>
            </a:pPr>
            <a:r>
              <a:rPr lang="ru-RU" sz="1200" dirty="0" err="1">
                <a:solidFill>
                  <a:schemeClr val="tx1"/>
                </a:solidFill>
                <a:latin typeface="+mj-lt"/>
                <a:cs typeface="Times New Roman" panose="02020603050405020304" pitchFamily="18" charset="0"/>
              </a:rPr>
              <a:t>Прес-офіс</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Міністерства</a:t>
            </a:r>
            <a:r>
              <a:rPr lang="ru-RU" sz="1200" dirty="0">
                <a:solidFill>
                  <a:schemeClr val="tx1"/>
                </a:solidFill>
                <a:latin typeface="+mj-lt"/>
                <a:cs typeface="Times New Roman" panose="02020603050405020304" pitchFamily="18" charset="0"/>
              </a:rPr>
              <a:t>	19 листопада 2021, 10:51 </a:t>
            </a:r>
          </a:p>
          <a:p>
            <a:pPr indent="457200" algn="just"/>
            <a:endParaRPr lang="ru-RU" dirty="0">
              <a:solidFill>
                <a:schemeClr val="tx1"/>
              </a:solidFill>
              <a:latin typeface="+mj-lt"/>
              <a:cs typeface="Times New Roman" panose="02020603050405020304" pitchFamily="18" charset="0"/>
            </a:endParaRPr>
          </a:p>
          <a:p>
            <a:pPr algn="just"/>
            <a:r>
              <a:rPr lang="ru-RU" b="1" dirty="0" err="1">
                <a:solidFill>
                  <a:schemeClr val="tx1"/>
                </a:solidFill>
              </a:rPr>
              <a:t>Користувачі</a:t>
            </a:r>
            <a:r>
              <a:rPr lang="ru-RU" b="1" dirty="0">
                <a:solidFill>
                  <a:schemeClr val="tx1"/>
                </a:solidFill>
              </a:rPr>
              <a:t> </a:t>
            </a:r>
            <a:r>
              <a:rPr lang="ru-RU" b="1" dirty="0" err="1">
                <a:solidFill>
                  <a:schemeClr val="tx1"/>
                </a:solidFill>
              </a:rPr>
              <a:t>ресурсів</a:t>
            </a:r>
            <a:r>
              <a:rPr lang="ru-RU" b="1" dirty="0">
                <a:solidFill>
                  <a:schemeClr val="tx1"/>
                </a:solidFill>
              </a:rPr>
              <a:t> </a:t>
            </a:r>
            <a:r>
              <a:rPr lang="ru-RU" b="1" dirty="0" err="1">
                <a:solidFill>
                  <a:schemeClr val="tx1"/>
                </a:solidFill>
              </a:rPr>
              <a:t>Мінцифри</a:t>
            </a:r>
            <a:r>
              <a:rPr lang="ru-RU" b="1" dirty="0">
                <a:solidFill>
                  <a:schemeClr val="tx1"/>
                </a:solidFill>
              </a:rPr>
              <a:t> </a:t>
            </a:r>
            <a:r>
              <a:rPr lang="ru-RU" b="1" dirty="0" err="1">
                <a:solidFill>
                  <a:schemeClr val="tx1"/>
                </a:solidFill>
              </a:rPr>
              <a:t>зможуть</a:t>
            </a:r>
            <a:r>
              <a:rPr lang="ru-RU" b="1" dirty="0">
                <a:solidFill>
                  <a:schemeClr val="tx1"/>
                </a:solidFill>
              </a:rPr>
              <a:t> </a:t>
            </a:r>
            <a:r>
              <a:rPr lang="ru-RU" b="1" dirty="0" err="1">
                <a:solidFill>
                  <a:schemeClr val="tx1"/>
                </a:solidFill>
              </a:rPr>
              <a:t>перевіряти</a:t>
            </a:r>
            <a:r>
              <a:rPr lang="ru-RU" b="1" dirty="0">
                <a:solidFill>
                  <a:schemeClr val="tx1"/>
                </a:solidFill>
              </a:rPr>
              <a:t> та </a:t>
            </a:r>
            <a:r>
              <a:rPr lang="ru-RU" b="1" dirty="0" err="1">
                <a:solidFill>
                  <a:schemeClr val="tx1"/>
                </a:solidFill>
              </a:rPr>
              <a:t>підписувати</a:t>
            </a:r>
            <a:r>
              <a:rPr lang="ru-RU" b="1" dirty="0">
                <a:solidFill>
                  <a:schemeClr val="tx1"/>
                </a:solidFill>
              </a:rPr>
              <a:t> </a:t>
            </a:r>
            <a:r>
              <a:rPr lang="ru-RU" b="1" dirty="0" err="1">
                <a:solidFill>
                  <a:schemeClr val="tx1"/>
                </a:solidFill>
              </a:rPr>
              <a:t>документи</a:t>
            </a:r>
            <a:r>
              <a:rPr lang="ru-RU" b="1" dirty="0">
                <a:solidFill>
                  <a:schemeClr val="tx1"/>
                </a:solidFill>
              </a:rPr>
              <a:t> е-</a:t>
            </a:r>
            <a:r>
              <a:rPr lang="ru-RU" b="1" dirty="0" err="1">
                <a:solidFill>
                  <a:schemeClr val="tx1"/>
                </a:solidFill>
              </a:rPr>
              <a:t>підписами</a:t>
            </a:r>
            <a:r>
              <a:rPr lang="ru-RU" b="1" dirty="0">
                <a:solidFill>
                  <a:schemeClr val="tx1"/>
                </a:solidFill>
              </a:rPr>
              <a:t> </a:t>
            </a:r>
            <a:r>
              <a:rPr lang="ru-RU" b="1" dirty="0" err="1">
                <a:solidFill>
                  <a:schemeClr val="tx1"/>
                </a:solidFill>
              </a:rPr>
              <a:t>європейських</a:t>
            </a:r>
            <a:r>
              <a:rPr lang="ru-RU" b="1" dirty="0">
                <a:solidFill>
                  <a:schemeClr val="tx1"/>
                </a:solidFill>
              </a:rPr>
              <a:t> </a:t>
            </a:r>
            <a:r>
              <a:rPr lang="ru-RU" b="1" dirty="0" err="1">
                <a:solidFill>
                  <a:schemeClr val="tx1"/>
                </a:solidFill>
              </a:rPr>
              <a:t>форматів</a:t>
            </a:r>
            <a:r>
              <a:rPr lang="ru-RU" b="1" dirty="0">
                <a:solidFill>
                  <a:schemeClr val="tx1"/>
                </a:solidFill>
              </a:rPr>
              <a:t>. </a:t>
            </a:r>
            <a:r>
              <a:rPr lang="ru-RU" b="1" dirty="0" err="1">
                <a:solidFill>
                  <a:schemeClr val="tx1"/>
                </a:solidFill>
              </a:rPr>
              <a:t>Також</a:t>
            </a:r>
            <a:r>
              <a:rPr lang="ru-RU" b="1" dirty="0">
                <a:solidFill>
                  <a:schemeClr val="tx1"/>
                </a:solidFill>
              </a:rPr>
              <a:t> </a:t>
            </a:r>
            <a:r>
              <a:rPr lang="ru-RU" b="1" dirty="0" err="1">
                <a:solidFill>
                  <a:schemeClr val="tx1"/>
                </a:solidFill>
              </a:rPr>
              <a:t>визначено</a:t>
            </a:r>
            <a:r>
              <a:rPr lang="ru-RU" b="1" dirty="0">
                <a:solidFill>
                  <a:schemeClr val="tx1"/>
                </a:solidFill>
              </a:rPr>
              <a:t> </a:t>
            </a:r>
            <a:r>
              <a:rPr lang="ru-RU" b="1" dirty="0" err="1">
                <a:solidFill>
                  <a:schemeClr val="tx1"/>
                </a:solidFill>
              </a:rPr>
              <a:t>уніфікований</a:t>
            </a:r>
            <a:r>
              <a:rPr lang="ru-RU" b="1" dirty="0">
                <a:solidFill>
                  <a:schemeClr val="tx1"/>
                </a:solidFill>
              </a:rPr>
              <a:t> формат для </a:t>
            </a:r>
            <a:r>
              <a:rPr lang="ru-RU" b="1" dirty="0" err="1">
                <a:solidFill>
                  <a:schemeClr val="tx1"/>
                </a:solidFill>
              </a:rPr>
              <a:t>зберігання</a:t>
            </a:r>
            <a:r>
              <a:rPr lang="ru-RU" b="1" dirty="0">
                <a:solidFill>
                  <a:schemeClr val="tx1"/>
                </a:solidFill>
              </a:rPr>
              <a:t> </a:t>
            </a:r>
            <a:r>
              <a:rPr lang="ru-RU" b="1" dirty="0" err="1">
                <a:solidFill>
                  <a:schemeClr val="tx1"/>
                </a:solidFill>
              </a:rPr>
              <a:t>підписаних</a:t>
            </a:r>
            <a:r>
              <a:rPr lang="ru-RU" b="1" dirty="0">
                <a:solidFill>
                  <a:schemeClr val="tx1"/>
                </a:solidFill>
              </a:rPr>
              <a:t> </a:t>
            </a:r>
            <a:r>
              <a:rPr lang="ru-RU" b="1" dirty="0" err="1">
                <a:solidFill>
                  <a:schemeClr val="tx1"/>
                </a:solidFill>
              </a:rPr>
              <a:t>даних</a:t>
            </a:r>
            <a:r>
              <a:rPr lang="ru-RU" b="1" dirty="0">
                <a:solidFill>
                  <a:schemeClr val="tx1"/>
                </a:solidFill>
              </a:rPr>
              <a:t> — </a:t>
            </a:r>
            <a:r>
              <a:rPr lang="en-US" b="1" dirty="0" err="1">
                <a:solidFill>
                  <a:schemeClr val="tx1"/>
                </a:solidFill>
              </a:rPr>
              <a:t>ASiC</a:t>
            </a:r>
            <a:r>
              <a:rPr lang="en-US" b="1" dirty="0">
                <a:solidFill>
                  <a:schemeClr val="tx1"/>
                </a:solidFill>
              </a:rPr>
              <a:t>-E. </a:t>
            </a:r>
            <a:r>
              <a:rPr lang="ru-RU" b="1" dirty="0" err="1">
                <a:solidFill>
                  <a:schemeClr val="tx1"/>
                </a:solidFill>
              </a:rPr>
              <a:t>Це</a:t>
            </a:r>
            <a:r>
              <a:rPr lang="ru-RU" b="1" dirty="0">
                <a:solidFill>
                  <a:schemeClr val="tx1"/>
                </a:solidFill>
              </a:rPr>
              <a:t> </a:t>
            </a:r>
            <a:r>
              <a:rPr lang="ru-RU" b="1" dirty="0" err="1">
                <a:solidFill>
                  <a:schemeClr val="tx1"/>
                </a:solidFill>
              </a:rPr>
              <a:t>ще</a:t>
            </a:r>
            <a:r>
              <a:rPr lang="ru-RU" b="1" dirty="0">
                <a:solidFill>
                  <a:schemeClr val="tx1"/>
                </a:solidFill>
              </a:rPr>
              <a:t> один </a:t>
            </a:r>
            <a:r>
              <a:rPr lang="ru-RU" b="1" dirty="0" err="1">
                <a:solidFill>
                  <a:schemeClr val="tx1"/>
                </a:solidFill>
              </a:rPr>
              <a:t>крок</a:t>
            </a:r>
            <a:r>
              <a:rPr lang="ru-RU" b="1" dirty="0">
                <a:solidFill>
                  <a:schemeClr val="tx1"/>
                </a:solidFill>
              </a:rPr>
              <a:t> до </a:t>
            </a:r>
            <a:r>
              <a:rPr lang="ru-RU" b="1" dirty="0" err="1">
                <a:solidFill>
                  <a:schemeClr val="tx1"/>
                </a:solidFill>
              </a:rPr>
              <a:t>взаємного</a:t>
            </a:r>
            <a:r>
              <a:rPr lang="ru-RU" b="1" dirty="0">
                <a:solidFill>
                  <a:schemeClr val="tx1"/>
                </a:solidFill>
              </a:rPr>
              <a:t> </a:t>
            </a:r>
            <a:r>
              <a:rPr lang="ru-RU" b="1" dirty="0" err="1">
                <a:solidFill>
                  <a:schemeClr val="tx1"/>
                </a:solidFill>
              </a:rPr>
              <a:t>визнання</a:t>
            </a:r>
            <a:r>
              <a:rPr lang="ru-RU" b="1" dirty="0">
                <a:solidFill>
                  <a:schemeClr val="tx1"/>
                </a:solidFill>
              </a:rPr>
              <a:t> е-</a:t>
            </a:r>
            <a:r>
              <a:rPr lang="ru-RU" b="1" dirty="0" err="1">
                <a:solidFill>
                  <a:schemeClr val="tx1"/>
                </a:solidFill>
              </a:rPr>
              <a:t>довірчих</a:t>
            </a:r>
            <a:r>
              <a:rPr lang="ru-RU" b="1" dirty="0">
                <a:solidFill>
                  <a:schemeClr val="tx1"/>
                </a:solidFill>
              </a:rPr>
              <a:t> </a:t>
            </a:r>
            <a:r>
              <a:rPr lang="ru-RU" b="1" dirty="0" err="1">
                <a:solidFill>
                  <a:schemeClr val="tx1"/>
                </a:solidFill>
              </a:rPr>
              <a:t>послуг</a:t>
            </a:r>
            <a:r>
              <a:rPr lang="ru-RU" b="1" dirty="0">
                <a:solidFill>
                  <a:schemeClr val="tx1"/>
                </a:solidFill>
              </a:rPr>
              <a:t> </a:t>
            </a:r>
            <a:r>
              <a:rPr lang="ru-RU" b="1" dirty="0" err="1">
                <a:solidFill>
                  <a:schemeClr val="tx1"/>
                </a:solidFill>
              </a:rPr>
              <a:t>із</a:t>
            </a:r>
            <a:r>
              <a:rPr lang="ru-RU" b="1" dirty="0">
                <a:solidFill>
                  <a:schemeClr val="tx1"/>
                </a:solidFill>
              </a:rPr>
              <a:t> ЄС.</a:t>
            </a:r>
          </a:p>
          <a:p>
            <a:pPr algn="just"/>
            <a:r>
              <a:rPr lang="ru-RU" dirty="0" err="1">
                <a:solidFill>
                  <a:schemeClr val="tx1"/>
                </a:solidFill>
              </a:rPr>
              <a:t>Новий</a:t>
            </a:r>
            <a:r>
              <a:rPr lang="ru-RU" dirty="0">
                <a:solidFill>
                  <a:schemeClr val="tx1"/>
                </a:solidFill>
              </a:rPr>
              <a:t> </a:t>
            </a:r>
            <a:r>
              <a:rPr lang="ru-RU" dirty="0" err="1">
                <a:solidFill>
                  <a:schemeClr val="tx1"/>
                </a:solidFill>
              </a:rPr>
              <a:t>функціонал</a:t>
            </a:r>
            <a:r>
              <a:rPr lang="ru-RU" dirty="0">
                <a:solidFill>
                  <a:schemeClr val="tx1"/>
                </a:solidFill>
              </a:rPr>
              <a:t> </a:t>
            </a:r>
            <a:r>
              <a:rPr lang="ru-RU" dirty="0" err="1">
                <a:solidFill>
                  <a:schemeClr val="tx1"/>
                </a:solidFill>
              </a:rPr>
              <a:t>доступний</a:t>
            </a:r>
            <a:r>
              <a:rPr lang="ru-RU" dirty="0">
                <a:solidFill>
                  <a:schemeClr val="tx1"/>
                </a:solidFill>
              </a:rPr>
              <a:t> на вебсайтах </a:t>
            </a:r>
            <a:r>
              <a:rPr lang="ru-RU" dirty="0">
                <a:solidFill>
                  <a:schemeClr val="tx1"/>
                </a:solidFill>
                <a:hlinkClick r:id="rId3"/>
              </a:rPr>
              <a:t>Центрального </a:t>
            </a:r>
            <a:r>
              <a:rPr lang="ru-RU" dirty="0" err="1">
                <a:solidFill>
                  <a:schemeClr val="tx1"/>
                </a:solidFill>
                <a:hlinkClick r:id="rId3"/>
              </a:rPr>
              <a:t>засвідчувального</a:t>
            </a:r>
            <a:r>
              <a:rPr lang="ru-RU" dirty="0">
                <a:solidFill>
                  <a:schemeClr val="tx1"/>
                </a:solidFill>
                <a:hlinkClick r:id="rId3"/>
              </a:rPr>
              <a:t> органу</a:t>
            </a:r>
            <a:r>
              <a:rPr lang="ru-RU" dirty="0">
                <a:solidFill>
                  <a:schemeClr val="tx1"/>
                </a:solidFill>
              </a:rPr>
              <a:t> та </a:t>
            </a:r>
            <a:r>
              <a:rPr lang="ru-RU" dirty="0" err="1">
                <a:solidFill>
                  <a:schemeClr val="tx1"/>
                </a:solidFill>
                <a:hlinkClick r:id="rId4"/>
              </a:rPr>
              <a:t>Інтегрованої</a:t>
            </a:r>
            <a:r>
              <a:rPr lang="ru-RU" dirty="0">
                <a:solidFill>
                  <a:schemeClr val="tx1"/>
                </a:solidFill>
                <a:hlinkClick r:id="rId4"/>
              </a:rPr>
              <a:t> </a:t>
            </a:r>
            <a:r>
              <a:rPr lang="ru-RU" dirty="0" err="1">
                <a:solidFill>
                  <a:schemeClr val="tx1"/>
                </a:solidFill>
                <a:hlinkClick r:id="rId4"/>
              </a:rPr>
              <a:t>системи</a:t>
            </a:r>
            <a:r>
              <a:rPr lang="ru-RU" dirty="0">
                <a:solidFill>
                  <a:schemeClr val="tx1"/>
                </a:solidFill>
                <a:hlinkClick r:id="rId4"/>
              </a:rPr>
              <a:t> е-</a:t>
            </a:r>
            <a:r>
              <a:rPr lang="ru-RU" dirty="0" err="1">
                <a:solidFill>
                  <a:schemeClr val="tx1"/>
                </a:solidFill>
                <a:hlinkClick r:id="rId4"/>
              </a:rPr>
              <a:t>ідентифікації</a:t>
            </a:r>
            <a:r>
              <a:rPr lang="ru-RU" dirty="0">
                <a:solidFill>
                  <a:schemeClr val="tx1"/>
                </a:solidFill>
              </a:rPr>
              <a:t>:</a:t>
            </a:r>
          </a:p>
          <a:p>
            <a:pPr marL="285750" indent="-285750" algn="just">
              <a:buFont typeface="Arial" panose="020B0604020202020204" pitchFamily="34" charset="0"/>
              <a:buChar char="•"/>
            </a:pPr>
            <a:r>
              <a:rPr lang="en-US" dirty="0" err="1">
                <a:solidFill>
                  <a:schemeClr val="tx1"/>
                </a:solidFill>
              </a:rPr>
              <a:t>CAdES</a:t>
            </a:r>
            <a:r>
              <a:rPr lang="en-US" dirty="0">
                <a:solidFill>
                  <a:schemeClr val="tx1"/>
                </a:solidFill>
              </a:rPr>
              <a:t> — </a:t>
            </a:r>
            <a:r>
              <a:rPr lang="ru-RU" dirty="0" err="1">
                <a:solidFill>
                  <a:schemeClr val="tx1"/>
                </a:solidFill>
              </a:rPr>
              <a:t>дає</a:t>
            </a:r>
            <a:r>
              <a:rPr lang="ru-RU" dirty="0">
                <a:solidFill>
                  <a:schemeClr val="tx1"/>
                </a:solidFill>
              </a:rPr>
              <a:t> </a:t>
            </a:r>
            <a:r>
              <a:rPr lang="ru-RU" dirty="0" err="1">
                <a:solidFill>
                  <a:schemeClr val="tx1"/>
                </a:solidFill>
              </a:rPr>
              <a:t>змогу</a:t>
            </a:r>
            <a:r>
              <a:rPr lang="ru-RU" dirty="0">
                <a:solidFill>
                  <a:schemeClr val="tx1"/>
                </a:solidFill>
              </a:rPr>
              <a:t> </a:t>
            </a:r>
            <a:r>
              <a:rPr lang="ru-RU" dirty="0" err="1">
                <a:solidFill>
                  <a:schemeClr val="tx1"/>
                </a:solidFill>
              </a:rPr>
              <a:t>підписувати</a:t>
            </a:r>
            <a:r>
              <a:rPr lang="ru-RU" dirty="0">
                <a:solidFill>
                  <a:schemeClr val="tx1"/>
                </a:solidFill>
              </a:rPr>
              <a:t> е-</a:t>
            </a:r>
            <a:r>
              <a:rPr lang="ru-RU" dirty="0" err="1">
                <a:solidFill>
                  <a:schemeClr val="tx1"/>
                </a:solidFill>
              </a:rPr>
              <a:t>дані</a:t>
            </a:r>
            <a:r>
              <a:rPr lang="ru-RU" dirty="0">
                <a:solidFill>
                  <a:schemeClr val="tx1"/>
                </a:solidFill>
              </a:rPr>
              <a:t> будь-</a:t>
            </a:r>
            <a:r>
              <a:rPr lang="ru-RU" dirty="0" err="1">
                <a:solidFill>
                  <a:schemeClr val="tx1"/>
                </a:solidFill>
              </a:rPr>
              <a:t>якого</a:t>
            </a:r>
            <a:r>
              <a:rPr lang="ru-RU" dirty="0">
                <a:solidFill>
                  <a:schemeClr val="tx1"/>
                </a:solidFill>
              </a:rPr>
              <a:t> формату та </a:t>
            </a:r>
            <a:r>
              <a:rPr lang="ru-RU" dirty="0" err="1">
                <a:solidFill>
                  <a:schemeClr val="tx1"/>
                </a:solidFill>
              </a:rPr>
              <a:t>зберігає</a:t>
            </a:r>
            <a:r>
              <a:rPr lang="ru-RU" dirty="0">
                <a:solidFill>
                  <a:schemeClr val="tx1"/>
                </a:solidFill>
              </a:rPr>
              <a:t> е-</a:t>
            </a:r>
            <a:r>
              <a:rPr lang="ru-RU" dirty="0" err="1">
                <a:solidFill>
                  <a:schemeClr val="tx1"/>
                </a:solidFill>
              </a:rPr>
              <a:t>підпис</a:t>
            </a:r>
            <a:r>
              <a:rPr lang="ru-RU" dirty="0">
                <a:solidFill>
                  <a:schemeClr val="tx1"/>
                </a:solidFill>
              </a:rPr>
              <a:t> </a:t>
            </a:r>
            <a:r>
              <a:rPr lang="ru-RU" dirty="0" err="1">
                <a:solidFill>
                  <a:schemeClr val="tx1"/>
                </a:solidFill>
              </a:rPr>
              <a:t>окремо</a:t>
            </a:r>
            <a:r>
              <a:rPr lang="ru-RU" dirty="0">
                <a:solidFill>
                  <a:schemeClr val="tx1"/>
                </a:solidFill>
              </a:rPr>
              <a:t> </a:t>
            </a:r>
            <a:r>
              <a:rPr lang="ru-RU" dirty="0" err="1">
                <a:solidFill>
                  <a:schemeClr val="tx1"/>
                </a:solidFill>
              </a:rPr>
              <a:t>від</a:t>
            </a:r>
            <a:r>
              <a:rPr lang="ru-RU" dirty="0">
                <a:solidFill>
                  <a:schemeClr val="tx1"/>
                </a:solidFill>
              </a:rPr>
              <a:t> е-</a:t>
            </a:r>
            <a:r>
              <a:rPr lang="ru-RU" dirty="0" err="1">
                <a:solidFill>
                  <a:schemeClr val="tx1"/>
                </a:solidFill>
              </a:rPr>
              <a:t>даних</a:t>
            </a:r>
            <a:r>
              <a:rPr lang="ru-RU" dirty="0">
                <a:solidFill>
                  <a:schemeClr val="tx1"/>
                </a:solidFill>
              </a:rPr>
              <a:t> </a:t>
            </a:r>
            <a:r>
              <a:rPr lang="ru-RU" dirty="0" err="1">
                <a:solidFill>
                  <a:schemeClr val="tx1"/>
                </a:solidFill>
              </a:rPr>
              <a:t>або</a:t>
            </a:r>
            <a:r>
              <a:rPr lang="ru-RU" dirty="0">
                <a:solidFill>
                  <a:schemeClr val="tx1"/>
                </a:solidFill>
              </a:rPr>
              <a:t> разом </a:t>
            </a:r>
            <a:r>
              <a:rPr lang="ru-RU" dirty="0" err="1">
                <a:solidFill>
                  <a:schemeClr val="tx1"/>
                </a:solidFill>
              </a:rPr>
              <a:t>із</a:t>
            </a:r>
            <a:r>
              <a:rPr lang="ru-RU" dirty="0">
                <a:solidFill>
                  <a:schemeClr val="tx1"/>
                </a:solidFill>
              </a:rPr>
              <a:t> ними. </a:t>
            </a:r>
            <a:r>
              <a:rPr lang="ru-RU" dirty="0" err="1">
                <a:solidFill>
                  <a:schemeClr val="tx1"/>
                </a:solidFill>
              </a:rPr>
              <a:t>Файли</a:t>
            </a:r>
            <a:r>
              <a:rPr lang="ru-RU" dirty="0">
                <a:solidFill>
                  <a:schemeClr val="tx1"/>
                </a:solidFill>
              </a:rPr>
              <a:t> </a:t>
            </a:r>
            <a:r>
              <a:rPr lang="ru-RU" dirty="0" err="1">
                <a:solidFill>
                  <a:schemeClr val="tx1"/>
                </a:solidFill>
              </a:rPr>
              <a:t>можна</a:t>
            </a:r>
            <a:r>
              <a:rPr lang="ru-RU" dirty="0">
                <a:solidFill>
                  <a:schemeClr val="tx1"/>
                </a:solidFill>
              </a:rPr>
              <a:t> </a:t>
            </a:r>
            <a:r>
              <a:rPr lang="ru-RU" dirty="0" err="1">
                <a:solidFill>
                  <a:schemeClr val="tx1"/>
                </a:solidFill>
              </a:rPr>
              <a:t>підписувати</a:t>
            </a:r>
            <a:r>
              <a:rPr lang="ru-RU" dirty="0">
                <a:solidFill>
                  <a:schemeClr val="tx1"/>
                </a:solidFill>
              </a:rPr>
              <a:t> </a:t>
            </a:r>
            <a:r>
              <a:rPr lang="ru-RU" dirty="0" err="1">
                <a:solidFill>
                  <a:schemeClr val="tx1"/>
                </a:solidFill>
              </a:rPr>
              <a:t>лише</a:t>
            </a:r>
            <a:r>
              <a:rPr lang="ru-RU" dirty="0">
                <a:solidFill>
                  <a:schemeClr val="tx1"/>
                </a:solidFill>
              </a:rPr>
              <a:t> </a:t>
            </a:r>
            <a:r>
              <a:rPr lang="ru-RU" dirty="0" err="1">
                <a:solidFill>
                  <a:schemeClr val="tx1"/>
                </a:solidFill>
              </a:rPr>
              <a:t>окремо</a:t>
            </a:r>
            <a:r>
              <a:rPr lang="ru-RU" dirty="0">
                <a:solidFill>
                  <a:schemeClr val="tx1"/>
                </a:solidFill>
              </a:rPr>
              <a:t>.</a:t>
            </a:r>
          </a:p>
          <a:p>
            <a:pPr marL="285750" indent="-285750" algn="just">
              <a:buFont typeface="Arial" panose="020B0604020202020204" pitchFamily="34" charset="0"/>
              <a:buChar char="•"/>
            </a:pPr>
            <a:r>
              <a:rPr lang="en-US" dirty="0" err="1">
                <a:solidFill>
                  <a:schemeClr val="tx1"/>
                </a:solidFill>
              </a:rPr>
              <a:t>XAdES</a:t>
            </a:r>
            <a:r>
              <a:rPr lang="en-US" dirty="0">
                <a:solidFill>
                  <a:schemeClr val="tx1"/>
                </a:solidFill>
              </a:rPr>
              <a:t> — </a:t>
            </a:r>
            <a:r>
              <a:rPr lang="ru-RU" dirty="0" err="1">
                <a:solidFill>
                  <a:schemeClr val="tx1"/>
                </a:solidFill>
              </a:rPr>
              <a:t>дає</a:t>
            </a:r>
            <a:r>
              <a:rPr lang="ru-RU" dirty="0">
                <a:solidFill>
                  <a:schemeClr val="tx1"/>
                </a:solidFill>
              </a:rPr>
              <a:t> </a:t>
            </a:r>
            <a:r>
              <a:rPr lang="ru-RU" dirty="0" err="1">
                <a:solidFill>
                  <a:schemeClr val="tx1"/>
                </a:solidFill>
              </a:rPr>
              <a:t>змогу</a:t>
            </a:r>
            <a:r>
              <a:rPr lang="ru-RU" dirty="0">
                <a:solidFill>
                  <a:schemeClr val="tx1"/>
                </a:solidFill>
              </a:rPr>
              <a:t> </a:t>
            </a:r>
            <a:r>
              <a:rPr lang="ru-RU" dirty="0" err="1">
                <a:solidFill>
                  <a:schemeClr val="tx1"/>
                </a:solidFill>
              </a:rPr>
              <a:t>підписувати</a:t>
            </a:r>
            <a:r>
              <a:rPr lang="ru-RU" dirty="0">
                <a:solidFill>
                  <a:schemeClr val="tx1"/>
                </a:solidFill>
              </a:rPr>
              <a:t> е-</a:t>
            </a:r>
            <a:r>
              <a:rPr lang="ru-RU" dirty="0" err="1">
                <a:solidFill>
                  <a:schemeClr val="tx1"/>
                </a:solidFill>
              </a:rPr>
              <a:t>дані</a:t>
            </a:r>
            <a:r>
              <a:rPr lang="ru-RU" dirty="0">
                <a:solidFill>
                  <a:schemeClr val="tx1"/>
                </a:solidFill>
              </a:rPr>
              <a:t> будь-</a:t>
            </a:r>
            <a:r>
              <a:rPr lang="ru-RU" dirty="0" err="1">
                <a:solidFill>
                  <a:schemeClr val="tx1"/>
                </a:solidFill>
              </a:rPr>
              <a:t>якого</a:t>
            </a:r>
            <a:r>
              <a:rPr lang="ru-RU" dirty="0">
                <a:solidFill>
                  <a:schemeClr val="tx1"/>
                </a:solidFill>
              </a:rPr>
              <a:t> формату та </a:t>
            </a:r>
            <a:r>
              <a:rPr lang="ru-RU" dirty="0" err="1">
                <a:solidFill>
                  <a:schemeClr val="tx1"/>
                </a:solidFill>
              </a:rPr>
              <a:t>зберігає</a:t>
            </a:r>
            <a:r>
              <a:rPr lang="ru-RU" dirty="0">
                <a:solidFill>
                  <a:schemeClr val="tx1"/>
                </a:solidFill>
              </a:rPr>
              <a:t> е-</a:t>
            </a:r>
            <a:r>
              <a:rPr lang="ru-RU" dirty="0" err="1">
                <a:solidFill>
                  <a:schemeClr val="tx1"/>
                </a:solidFill>
              </a:rPr>
              <a:t>підпис</a:t>
            </a:r>
            <a:r>
              <a:rPr lang="ru-RU" dirty="0">
                <a:solidFill>
                  <a:schemeClr val="tx1"/>
                </a:solidFill>
              </a:rPr>
              <a:t> у </a:t>
            </a:r>
            <a:r>
              <a:rPr lang="ru-RU" dirty="0" err="1">
                <a:solidFill>
                  <a:schemeClr val="tx1"/>
                </a:solidFill>
              </a:rPr>
              <a:t>форматі</a:t>
            </a:r>
            <a:r>
              <a:rPr lang="ru-RU" dirty="0">
                <a:solidFill>
                  <a:schemeClr val="tx1"/>
                </a:solidFill>
              </a:rPr>
              <a:t> </a:t>
            </a:r>
            <a:r>
              <a:rPr lang="en-US" dirty="0">
                <a:solidFill>
                  <a:schemeClr val="tx1"/>
                </a:solidFill>
              </a:rPr>
              <a:t>XML, </a:t>
            </a:r>
            <a:r>
              <a:rPr lang="ru-RU" dirty="0" err="1">
                <a:solidFill>
                  <a:schemeClr val="tx1"/>
                </a:solidFill>
              </a:rPr>
              <a:t>окремо</a:t>
            </a:r>
            <a:r>
              <a:rPr lang="ru-RU" dirty="0">
                <a:solidFill>
                  <a:schemeClr val="tx1"/>
                </a:solidFill>
              </a:rPr>
              <a:t> </a:t>
            </a:r>
            <a:r>
              <a:rPr lang="ru-RU" dirty="0" err="1">
                <a:solidFill>
                  <a:schemeClr val="tx1"/>
                </a:solidFill>
              </a:rPr>
              <a:t>від</a:t>
            </a:r>
            <a:r>
              <a:rPr lang="ru-RU" dirty="0">
                <a:solidFill>
                  <a:schemeClr val="tx1"/>
                </a:solidFill>
              </a:rPr>
              <a:t> е-</a:t>
            </a:r>
            <a:r>
              <a:rPr lang="ru-RU" dirty="0" err="1">
                <a:solidFill>
                  <a:schemeClr val="tx1"/>
                </a:solidFill>
              </a:rPr>
              <a:t>даних</a:t>
            </a:r>
            <a:r>
              <a:rPr lang="ru-RU" dirty="0">
                <a:solidFill>
                  <a:schemeClr val="tx1"/>
                </a:solidFill>
              </a:rPr>
              <a:t> </a:t>
            </a:r>
            <a:r>
              <a:rPr lang="ru-RU" dirty="0" err="1">
                <a:solidFill>
                  <a:schemeClr val="tx1"/>
                </a:solidFill>
              </a:rPr>
              <a:t>або</a:t>
            </a:r>
            <a:r>
              <a:rPr lang="ru-RU" dirty="0">
                <a:solidFill>
                  <a:schemeClr val="tx1"/>
                </a:solidFill>
              </a:rPr>
              <a:t> разом </a:t>
            </a:r>
            <a:r>
              <a:rPr lang="ru-RU" dirty="0" err="1">
                <a:solidFill>
                  <a:schemeClr val="tx1"/>
                </a:solidFill>
              </a:rPr>
              <a:t>із</a:t>
            </a:r>
            <a:r>
              <a:rPr lang="ru-RU" dirty="0">
                <a:solidFill>
                  <a:schemeClr val="tx1"/>
                </a:solidFill>
              </a:rPr>
              <a:t> ними. </a:t>
            </a:r>
            <a:r>
              <a:rPr lang="ru-RU" dirty="0" err="1">
                <a:solidFill>
                  <a:schemeClr val="tx1"/>
                </a:solidFill>
              </a:rPr>
              <a:t>Одночасно</a:t>
            </a:r>
            <a:r>
              <a:rPr lang="ru-RU" dirty="0">
                <a:solidFill>
                  <a:schemeClr val="tx1"/>
                </a:solidFill>
              </a:rPr>
              <a:t> </a:t>
            </a:r>
            <a:r>
              <a:rPr lang="ru-RU" dirty="0" err="1">
                <a:solidFill>
                  <a:schemeClr val="tx1"/>
                </a:solidFill>
              </a:rPr>
              <a:t>можна</a:t>
            </a:r>
            <a:r>
              <a:rPr lang="ru-RU" dirty="0">
                <a:solidFill>
                  <a:schemeClr val="tx1"/>
                </a:solidFill>
              </a:rPr>
              <a:t> </a:t>
            </a:r>
            <a:r>
              <a:rPr lang="ru-RU" dirty="0" err="1">
                <a:solidFill>
                  <a:schemeClr val="tx1"/>
                </a:solidFill>
              </a:rPr>
              <a:t>підписати</a:t>
            </a:r>
            <a:r>
              <a:rPr lang="ru-RU" dirty="0">
                <a:solidFill>
                  <a:schemeClr val="tx1"/>
                </a:solidFill>
              </a:rPr>
              <a:t> </a:t>
            </a:r>
            <a:r>
              <a:rPr lang="ru-RU" dirty="0" err="1">
                <a:solidFill>
                  <a:schemeClr val="tx1"/>
                </a:solidFill>
              </a:rPr>
              <a:t>декілька</a:t>
            </a:r>
            <a:r>
              <a:rPr lang="ru-RU" dirty="0">
                <a:solidFill>
                  <a:schemeClr val="tx1"/>
                </a:solidFill>
              </a:rPr>
              <a:t> </a:t>
            </a:r>
            <a:r>
              <a:rPr lang="ru-RU" dirty="0" err="1">
                <a:solidFill>
                  <a:schemeClr val="tx1"/>
                </a:solidFill>
              </a:rPr>
              <a:t>файлів</a:t>
            </a:r>
            <a:r>
              <a:rPr lang="ru-RU" dirty="0">
                <a:solidFill>
                  <a:schemeClr val="tx1"/>
                </a:solidFill>
              </a:rPr>
              <a:t>.</a:t>
            </a:r>
          </a:p>
          <a:p>
            <a:pPr marL="285750" indent="-285750" algn="just">
              <a:buFont typeface="Arial" panose="020B0604020202020204" pitchFamily="34" charset="0"/>
              <a:buChar char="•"/>
            </a:pPr>
            <a:r>
              <a:rPr lang="en-US" dirty="0" err="1">
                <a:solidFill>
                  <a:schemeClr val="tx1"/>
                </a:solidFill>
              </a:rPr>
              <a:t>PAdES</a:t>
            </a:r>
            <a:r>
              <a:rPr lang="en-US" dirty="0">
                <a:solidFill>
                  <a:schemeClr val="tx1"/>
                </a:solidFill>
              </a:rPr>
              <a:t> — </a:t>
            </a:r>
            <a:r>
              <a:rPr lang="ru-RU" dirty="0" err="1">
                <a:solidFill>
                  <a:schemeClr val="tx1"/>
                </a:solidFill>
              </a:rPr>
              <a:t>дає</a:t>
            </a:r>
            <a:r>
              <a:rPr lang="ru-RU" dirty="0">
                <a:solidFill>
                  <a:schemeClr val="tx1"/>
                </a:solidFill>
              </a:rPr>
              <a:t> </a:t>
            </a:r>
            <a:r>
              <a:rPr lang="ru-RU" dirty="0" err="1">
                <a:solidFill>
                  <a:schemeClr val="tx1"/>
                </a:solidFill>
              </a:rPr>
              <a:t>змогу</a:t>
            </a:r>
            <a:r>
              <a:rPr lang="ru-RU" dirty="0">
                <a:solidFill>
                  <a:schemeClr val="tx1"/>
                </a:solidFill>
              </a:rPr>
              <a:t> </a:t>
            </a:r>
            <a:r>
              <a:rPr lang="ru-RU" dirty="0" err="1">
                <a:solidFill>
                  <a:schemeClr val="tx1"/>
                </a:solidFill>
              </a:rPr>
              <a:t>підписувати</a:t>
            </a:r>
            <a:r>
              <a:rPr lang="ru-RU" dirty="0">
                <a:solidFill>
                  <a:schemeClr val="tx1"/>
                </a:solidFill>
              </a:rPr>
              <a:t> е-</a:t>
            </a:r>
            <a:r>
              <a:rPr lang="ru-RU" dirty="0" err="1">
                <a:solidFill>
                  <a:schemeClr val="tx1"/>
                </a:solidFill>
              </a:rPr>
              <a:t>дані</a:t>
            </a:r>
            <a:r>
              <a:rPr lang="ru-RU" dirty="0">
                <a:solidFill>
                  <a:schemeClr val="tx1"/>
                </a:solidFill>
              </a:rPr>
              <a:t> у </a:t>
            </a:r>
            <a:r>
              <a:rPr lang="ru-RU" dirty="0" err="1">
                <a:solidFill>
                  <a:schemeClr val="tx1"/>
                </a:solidFill>
              </a:rPr>
              <a:t>форматі</a:t>
            </a:r>
            <a:r>
              <a:rPr lang="ru-RU" dirty="0">
                <a:solidFill>
                  <a:schemeClr val="tx1"/>
                </a:solidFill>
              </a:rPr>
              <a:t> </a:t>
            </a:r>
            <a:r>
              <a:rPr lang="en-US" dirty="0">
                <a:solidFill>
                  <a:schemeClr val="tx1"/>
                </a:solidFill>
              </a:rPr>
              <a:t>PDF </a:t>
            </a:r>
            <a:r>
              <a:rPr lang="ru-RU" dirty="0">
                <a:solidFill>
                  <a:schemeClr val="tx1"/>
                </a:solidFill>
              </a:rPr>
              <a:t>та </a:t>
            </a:r>
            <a:r>
              <a:rPr lang="ru-RU" dirty="0" err="1">
                <a:solidFill>
                  <a:schemeClr val="tx1"/>
                </a:solidFill>
              </a:rPr>
              <a:t>зберігає</a:t>
            </a:r>
            <a:r>
              <a:rPr lang="ru-RU" dirty="0">
                <a:solidFill>
                  <a:schemeClr val="tx1"/>
                </a:solidFill>
              </a:rPr>
              <a:t> е-</a:t>
            </a:r>
            <a:r>
              <a:rPr lang="ru-RU" dirty="0" err="1">
                <a:solidFill>
                  <a:schemeClr val="tx1"/>
                </a:solidFill>
              </a:rPr>
              <a:t>підпис</a:t>
            </a:r>
            <a:r>
              <a:rPr lang="ru-RU" dirty="0">
                <a:solidFill>
                  <a:schemeClr val="tx1"/>
                </a:solidFill>
              </a:rPr>
              <a:t> разом з е-</a:t>
            </a:r>
            <a:r>
              <a:rPr lang="ru-RU" dirty="0" err="1">
                <a:solidFill>
                  <a:schemeClr val="tx1"/>
                </a:solidFill>
              </a:rPr>
              <a:t>даними</a:t>
            </a:r>
            <a:r>
              <a:rPr lang="ru-RU" dirty="0">
                <a:solidFill>
                  <a:schemeClr val="tx1"/>
                </a:solidFill>
              </a:rPr>
              <a:t>. </a:t>
            </a:r>
            <a:r>
              <a:rPr lang="ru-RU" dirty="0" err="1">
                <a:solidFill>
                  <a:schemeClr val="tx1"/>
                </a:solidFill>
              </a:rPr>
              <a:t>Файли</a:t>
            </a:r>
            <a:r>
              <a:rPr lang="ru-RU" dirty="0">
                <a:solidFill>
                  <a:schemeClr val="tx1"/>
                </a:solidFill>
              </a:rPr>
              <a:t> </a:t>
            </a:r>
            <a:r>
              <a:rPr lang="ru-RU" dirty="0" err="1">
                <a:solidFill>
                  <a:schemeClr val="tx1"/>
                </a:solidFill>
              </a:rPr>
              <a:t>можна</a:t>
            </a:r>
            <a:r>
              <a:rPr lang="ru-RU" dirty="0">
                <a:solidFill>
                  <a:schemeClr val="tx1"/>
                </a:solidFill>
              </a:rPr>
              <a:t> </a:t>
            </a:r>
            <a:r>
              <a:rPr lang="ru-RU" dirty="0" err="1">
                <a:solidFill>
                  <a:schemeClr val="tx1"/>
                </a:solidFill>
              </a:rPr>
              <a:t>підписувати</a:t>
            </a:r>
            <a:r>
              <a:rPr lang="ru-RU" dirty="0">
                <a:solidFill>
                  <a:schemeClr val="tx1"/>
                </a:solidFill>
              </a:rPr>
              <a:t> </a:t>
            </a:r>
            <a:r>
              <a:rPr lang="ru-RU" dirty="0" err="1">
                <a:solidFill>
                  <a:schemeClr val="tx1"/>
                </a:solidFill>
              </a:rPr>
              <a:t>лише</a:t>
            </a:r>
            <a:r>
              <a:rPr lang="ru-RU" dirty="0">
                <a:solidFill>
                  <a:schemeClr val="tx1"/>
                </a:solidFill>
              </a:rPr>
              <a:t> </a:t>
            </a:r>
            <a:r>
              <a:rPr lang="ru-RU" dirty="0" err="1">
                <a:solidFill>
                  <a:schemeClr val="tx1"/>
                </a:solidFill>
              </a:rPr>
              <a:t>окремо</a:t>
            </a:r>
            <a:r>
              <a:rPr lang="ru-RU" dirty="0">
                <a:solidFill>
                  <a:schemeClr val="tx1"/>
                </a:solidFill>
              </a:rPr>
              <a:t>.</a:t>
            </a:r>
          </a:p>
          <a:p>
            <a:pPr marL="285750" indent="-285750" algn="just">
              <a:buFont typeface="Arial" panose="020B0604020202020204" pitchFamily="34" charset="0"/>
              <a:buChar char="•"/>
            </a:pPr>
            <a:r>
              <a:rPr lang="en-US" dirty="0" err="1">
                <a:solidFill>
                  <a:schemeClr val="tx1"/>
                </a:solidFill>
              </a:rPr>
              <a:t>ASiC</a:t>
            </a:r>
            <a:r>
              <a:rPr lang="en-US" dirty="0">
                <a:solidFill>
                  <a:schemeClr val="tx1"/>
                </a:solidFill>
              </a:rPr>
              <a:t>-E — </a:t>
            </a:r>
            <a:r>
              <a:rPr lang="ru-RU" dirty="0" err="1">
                <a:solidFill>
                  <a:schemeClr val="tx1"/>
                </a:solidFill>
              </a:rPr>
              <a:t>забезпечує</a:t>
            </a:r>
            <a:r>
              <a:rPr lang="ru-RU" dirty="0">
                <a:solidFill>
                  <a:schemeClr val="tx1"/>
                </a:solidFill>
              </a:rPr>
              <a:t> </a:t>
            </a:r>
            <a:r>
              <a:rPr lang="ru-RU" dirty="0" err="1">
                <a:solidFill>
                  <a:schemeClr val="tx1"/>
                </a:solidFill>
              </a:rPr>
              <a:t>довготермінове</a:t>
            </a:r>
            <a:r>
              <a:rPr lang="ru-RU" dirty="0">
                <a:solidFill>
                  <a:schemeClr val="tx1"/>
                </a:solidFill>
              </a:rPr>
              <a:t> </a:t>
            </a:r>
            <a:r>
              <a:rPr lang="ru-RU" dirty="0" err="1">
                <a:solidFill>
                  <a:schemeClr val="tx1"/>
                </a:solidFill>
              </a:rPr>
              <a:t>зберігання</a:t>
            </a:r>
            <a:r>
              <a:rPr lang="ru-RU" dirty="0">
                <a:solidFill>
                  <a:schemeClr val="tx1"/>
                </a:solidFill>
              </a:rPr>
              <a:t> е-</a:t>
            </a:r>
            <a:r>
              <a:rPr lang="ru-RU" dirty="0" err="1">
                <a:solidFill>
                  <a:schemeClr val="tx1"/>
                </a:solidFill>
              </a:rPr>
              <a:t>документів</a:t>
            </a:r>
            <a:r>
              <a:rPr lang="ru-RU" dirty="0">
                <a:solidFill>
                  <a:schemeClr val="tx1"/>
                </a:solidFill>
              </a:rPr>
              <a:t>. </a:t>
            </a:r>
            <a:r>
              <a:rPr lang="ru-RU" dirty="0" err="1">
                <a:solidFill>
                  <a:schemeClr val="tx1"/>
                </a:solidFill>
              </a:rPr>
              <a:t>Однією</a:t>
            </a:r>
            <a:r>
              <a:rPr lang="ru-RU" dirty="0">
                <a:solidFill>
                  <a:schemeClr val="tx1"/>
                </a:solidFill>
              </a:rPr>
              <a:t> з </a:t>
            </a:r>
            <a:r>
              <a:rPr lang="ru-RU" dirty="0" err="1">
                <a:solidFill>
                  <a:schemeClr val="tx1"/>
                </a:solidFill>
              </a:rPr>
              <a:t>переваг</a:t>
            </a:r>
            <a:r>
              <a:rPr lang="ru-RU" dirty="0">
                <a:solidFill>
                  <a:schemeClr val="tx1"/>
                </a:solidFill>
              </a:rPr>
              <a:t> є </a:t>
            </a:r>
            <a:r>
              <a:rPr lang="ru-RU" dirty="0" err="1">
                <a:solidFill>
                  <a:schemeClr val="tx1"/>
                </a:solidFill>
              </a:rPr>
              <a:t>можливість</a:t>
            </a:r>
            <a:r>
              <a:rPr lang="ru-RU" dirty="0">
                <a:solidFill>
                  <a:schemeClr val="tx1"/>
                </a:solidFill>
              </a:rPr>
              <a:t> </a:t>
            </a:r>
            <a:r>
              <a:rPr lang="ru-RU" dirty="0" err="1">
                <a:solidFill>
                  <a:schemeClr val="tx1"/>
                </a:solidFill>
              </a:rPr>
              <a:t>зберегти</a:t>
            </a:r>
            <a:r>
              <a:rPr lang="ru-RU" dirty="0">
                <a:solidFill>
                  <a:schemeClr val="tx1"/>
                </a:solidFill>
              </a:rPr>
              <a:t> один </a:t>
            </a:r>
            <a:r>
              <a:rPr lang="ru-RU" dirty="0" err="1">
                <a:solidFill>
                  <a:schemeClr val="tx1"/>
                </a:solidFill>
              </a:rPr>
              <a:t>або</a:t>
            </a:r>
            <a:r>
              <a:rPr lang="ru-RU" dirty="0">
                <a:solidFill>
                  <a:schemeClr val="tx1"/>
                </a:solidFill>
              </a:rPr>
              <a:t> </a:t>
            </a:r>
            <a:r>
              <a:rPr lang="ru-RU" dirty="0" err="1">
                <a:solidFill>
                  <a:schemeClr val="tx1"/>
                </a:solidFill>
              </a:rPr>
              <a:t>декілька</a:t>
            </a:r>
            <a:r>
              <a:rPr lang="ru-RU" dirty="0">
                <a:solidFill>
                  <a:schemeClr val="tx1"/>
                </a:solidFill>
              </a:rPr>
              <a:t> </a:t>
            </a:r>
            <a:r>
              <a:rPr lang="ru-RU" dirty="0" err="1">
                <a:solidFill>
                  <a:schemeClr val="tx1"/>
                </a:solidFill>
              </a:rPr>
              <a:t>файлів</a:t>
            </a:r>
            <a:r>
              <a:rPr lang="ru-RU" dirty="0">
                <a:solidFill>
                  <a:schemeClr val="tx1"/>
                </a:solidFill>
              </a:rPr>
              <a:t> </a:t>
            </a:r>
            <a:r>
              <a:rPr lang="ru-RU" dirty="0" err="1">
                <a:solidFill>
                  <a:schemeClr val="tx1"/>
                </a:solidFill>
              </a:rPr>
              <a:t>із</a:t>
            </a:r>
            <a:r>
              <a:rPr lang="ru-RU" dirty="0">
                <a:solidFill>
                  <a:schemeClr val="tx1"/>
                </a:solidFill>
              </a:rPr>
              <a:t> </a:t>
            </a:r>
            <a:r>
              <a:rPr lang="ru-RU" dirty="0" err="1">
                <a:solidFill>
                  <a:schemeClr val="tx1"/>
                </a:solidFill>
              </a:rPr>
              <a:t>пов’язаними</a:t>
            </a:r>
            <a:r>
              <a:rPr lang="ru-RU" dirty="0">
                <a:solidFill>
                  <a:schemeClr val="tx1"/>
                </a:solidFill>
              </a:rPr>
              <a:t> е-</a:t>
            </a:r>
            <a:r>
              <a:rPr lang="ru-RU" dirty="0" err="1">
                <a:solidFill>
                  <a:schemeClr val="tx1"/>
                </a:solidFill>
              </a:rPr>
              <a:t>підписами</a:t>
            </a:r>
            <a:r>
              <a:rPr lang="ru-RU" dirty="0">
                <a:solidFill>
                  <a:schemeClr val="tx1"/>
                </a:solidFill>
              </a:rPr>
              <a:t>, </a:t>
            </a:r>
            <a:r>
              <a:rPr lang="ru-RU" dirty="0" err="1">
                <a:solidFill>
                  <a:schemeClr val="tx1"/>
                </a:solidFill>
              </a:rPr>
              <a:t>перевірити</a:t>
            </a:r>
            <a:r>
              <a:rPr lang="ru-RU" dirty="0">
                <a:solidFill>
                  <a:schemeClr val="tx1"/>
                </a:solidFill>
              </a:rPr>
              <a:t> весь </a:t>
            </a:r>
            <a:r>
              <a:rPr lang="ru-RU" dirty="0" err="1">
                <a:solidFill>
                  <a:schemeClr val="tx1"/>
                </a:solidFill>
              </a:rPr>
              <a:t>ланцюжок</a:t>
            </a:r>
            <a:r>
              <a:rPr lang="ru-RU" dirty="0">
                <a:solidFill>
                  <a:schemeClr val="tx1"/>
                </a:solidFill>
              </a:rPr>
              <a:t> е-</a:t>
            </a:r>
            <a:r>
              <a:rPr lang="ru-RU" dirty="0" err="1">
                <a:solidFill>
                  <a:schemeClr val="tx1"/>
                </a:solidFill>
              </a:rPr>
              <a:t>підписів</a:t>
            </a:r>
            <a:r>
              <a:rPr lang="ru-RU" dirty="0">
                <a:solidFill>
                  <a:schemeClr val="tx1"/>
                </a:solidFill>
              </a:rPr>
              <a:t> та </a:t>
            </a:r>
            <a:r>
              <a:rPr lang="ru-RU" dirty="0" err="1">
                <a:solidFill>
                  <a:schemeClr val="tx1"/>
                </a:solidFill>
              </a:rPr>
              <a:t>інших</a:t>
            </a:r>
            <a:r>
              <a:rPr lang="ru-RU" dirty="0">
                <a:solidFill>
                  <a:schemeClr val="tx1"/>
                </a:solidFill>
              </a:rPr>
              <a:t> </a:t>
            </a:r>
            <a:r>
              <a:rPr lang="ru-RU" dirty="0" err="1">
                <a:solidFill>
                  <a:schemeClr val="tx1"/>
                </a:solidFill>
              </a:rPr>
              <a:t>даних</a:t>
            </a:r>
            <a:r>
              <a:rPr lang="ru-RU" dirty="0">
                <a:solidFill>
                  <a:schemeClr val="tx1"/>
                </a:solidFill>
              </a:rPr>
              <a:t>, </a:t>
            </a:r>
            <a:r>
              <a:rPr lang="ru-RU" dirty="0" err="1">
                <a:solidFill>
                  <a:schemeClr val="tx1"/>
                </a:solidFill>
              </a:rPr>
              <a:t>пов’язаних</a:t>
            </a:r>
            <a:r>
              <a:rPr lang="ru-RU" dirty="0">
                <a:solidFill>
                  <a:schemeClr val="tx1"/>
                </a:solidFill>
              </a:rPr>
              <a:t> </a:t>
            </a:r>
            <a:r>
              <a:rPr lang="ru-RU" dirty="0" err="1">
                <a:solidFill>
                  <a:schemeClr val="tx1"/>
                </a:solidFill>
              </a:rPr>
              <a:t>із</a:t>
            </a:r>
            <a:r>
              <a:rPr lang="ru-RU" dirty="0">
                <a:solidFill>
                  <a:schemeClr val="tx1"/>
                </a:solidFill>
              </a:rPr>
              <a:t> документом.</a:t>
            </a:r>
            <a:endParaRPr lang="uk-UA" dirty="0">
              <a:solidFill>
                <a:schemeClr val="tx1"/>
              </a:solidFill>
              <a:latin typeface="+mj-lt"/>
              <a:cs typeface="Times New Roman" panose="02020603050405020304" pitchFamily="18" charset="0"/>
            </a:endParaRPr>
          </a:p>
        </p:txBody>
      </p:sp>
      <p:sp>
        <p:nvSpPr>
          <p:cNvPr id="6" name="Text Box 7">
            <a:extLst>
              <a:ext uri="{FF2B5EF4-FFF2-40B4-BE49-F238E27FC236}">
                <a16:creationId xmlns:a16="http://schemas.microsoft.com/office/drawing/2014/main" id="{F0BC36B0-B4AA-4268-A870-53E417EBDE98}"/>
              </a:ext>
            </a:extLst>
          </p:cNvPr>
          <p:cNvSpPr txBox="1">
            <a:spLocks noChangeArrowheads="1"/>
          </p:cNvSpPr>
          <p:nvPr/>
        </p:nvSpPr>
        <p:spPr bwMode="auto">
          <a:xfrm>
            <a:off x="0" y="115888"/>
            <a:ext cx="9144000" cy="862012"/>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400" dirty="0" err="1">
                <a:effectLst>
                  <a:outerShdw blurRad="38100" dist="38100" dir="2700000" algn="tl">
                    <a:srgbClr val="C0C0C0"/>
                  </a:outerShdw>
                </a:effectLst>
                <a:latin typeface="+mj-lt"/>
                <a:ea typeface="+mn-ea"/>
                <a:cs typeface="Times New Roman" pitchFamily="16" charset="0"/>
              </a:rPr>
              <a:t>Мінцифра</a:t>
            </a:r>
            <a:r>
              <a:rPr lang="uk-UA" sz="2400" dirty="0">
                <a:effectLst>
                  <a:outerShdw blurRad="38100" dist="38100" dir="2700000" algn="tl">
                    <a:srgbClr val="C0C0C0"/>
                  </a:outerShdw>
                </a:effectLst>
                <a:latin typeface="+mj-lt"/>
                <a:ea typeface="+mn-ea"/>
                <a:cs typeface="Times New Roman" pitchFamily="16" charset="0"/>
              </a:rPr>
              <a:t> запустила нові європейські формати е-підписів: українці зможуть підписувати документи онлайн ще зручніше</a:t>
            </a:r>
          </a:p>
        </p:txBody>
      </p:sp>
      <p:sp>
        <p:nvSpPr>
          <p:cNvPr id="4" name="TextBox 3"/>
          <p:cNvSpPr txBox="1"/>
          <p:nvPr/>
        </p:nvSpPr>
        <p:spPr>
          <a:xfrm>
            <a:off x="0" y="964014"/>
            <a:ext cx="9144000" cy="646331"/>
          </a:xfrm>
          <a:prstGeom prst="rect">
            <a:avLst/>
          </a:prstGeom>
          <a:noFill/>
        </p:spPr>
        <p:txBody>
          <a:bodyPr wrap="square" rtlCol="0">
            <a:spAutoFit/>
          </a:bodyPr>
          <a:lstStyle/>
          <a:p>
            <a:pPr algn="ctr"/>
            <a:r>
              <a:rPr lang="en-US" dirty="0">
                <a:solidFill>
                  <a:schemeClr val="tx1"/>
                </a:solidFill>
                <a:hlinkClick r:id="rId5"/>
              </a:rPr>
              <a:t>https://thedigital.gov.ua/news/mintsifra-zapustila-novi-evropeyski-formati-e-pidpisiv-ukraintsi-zmozhut-pidpisuvati-dokumenti-onlayn-shche-zruchnishe</a:t>
            </a:r>
            <a:endParaRPr lang="ru-RU" dirty="0">
              <a:solidFill>
                <a:schemeClr val="tx1"/>
              </a:solidFill>
            </a:endParaRPr>
          </a:p>
        </p:txBody>
      </p:sp>
      <p:pic>
        <p:nvPicPr>
          <p:cNvPr id="3" name="Рисунок 2">
            <a:hlinkClick r:id="rId6"/>
            <a:extLst>
              <a:ext uri="{FF2B5EF4-FFF2-40B4-BE49-F238E27FC236}">
                <a16:creationId xmlns:a16="http://schemas.microsoft.com/office/drawing/2014/main" id="{530461B5-7500-4113-B68D-A1961D514E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95700" y="1669432"/>
            <a:ext cx="1752600" cy="476250"/>
          </a:xfrm>
          <a:prstGeom prst="rect">
            <a:avLst/>
          </a:prstGeom>
        </p:spPr>
      </p:pic>
    </p:spTree>
    <p:extLst>
      <p:ext uri="{BB962C8B-B14F-4D97-AF65-F5344CB8AC3E}">
        <p14:creationId xmlns:p14="http://schemas.microsoft.com/office/powerpoint/2010/main" val="52058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a:extLst>
              <a:ext uri="{FF2B5EF4-FFF2-40B4-BE49-F238E27FC236}">
                <a16:creationId xmlns:a16="http://schemas.microsoft.com/office/drawing/2014/main" id="{F0BC36B0-B4AA-4268-A870-53E417EBDE98}"/>
              </a:ext>
            </a:extLst>
          </p:cNvPr>
          <p:cNvSpPr txBox="1">
            <a:spLocks noChangeArrowheads="1"/>
          </p:cNvSpPr>
          <p:nvPr/>
        </p:nvSpPr>
        <p:spPr bwMode="auto">
          <a:xfrm>
            <a:off x="0" y="171212"/>
            <a:ext cx="9144000" cy="521484"/>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400" dirty="0">
                <a:effectLst>
                  <a:outerShdw blurRad="38100" dist="38100" dir="2700000" algn="tl">
                    <a:srgbClr val="C0C0C0"/>
                  </a:outerShdw>
                </a:effectLst>
                <a:latin typeface="+mj-lt"/>
                <a:ea typeface="+mn-ea"/>
                <a:cs typeface="Times New Roman" pitchFamily="16" charset="0"/>
              </a:rPr>
              <a:t>Приклад онлайн сервісу «Система електронного документообігу»</a:t>
            </a:r>
          </a:p>
        </p:txBody>
      </p:sp>
      <p:pic>
        <p:nvPicPr>
          <p:cNvPr id="7" name="Рисунок 6">
            <a:extLst>
              <a:ext uri="{FF2B5EF4-FFF2-40B4-BE49-F238E27FC236}">
                <a16:creationId xmlns:a16="http://schemas.microsoft.com/office/drawing/2014/main" id="{1CF67BE8-2F0F-45BF-9153-FBAC22DAE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59628"/>
            <a:ext cx="9144000" cy="6098372"/>
          </a:xfrm>
          <a:prstGeom prst="rect">
            <a:avLst/>
          </a:prstGeom>
        </p:spPr>
      </p:pic>
      <p:sp>
        <p:nvSpPr>
          <p:cNvPr id="5" name="TextBox 4"/>
          <p:cNvSpPr txBox="1"/>
          <p:nvPr/>
        </p:nvSpPr>
        <p:spPr>
          <a:xfrm>
            <a:off x="251520" y="5445224"/>
            <a:ext cx="8640960" cy="369332"/>
          </a:xfrm>
          <a:prstGeom prst="rect">
            <a:avLst/>
          </a:prstGeom>
          <a:noFill/>
        </p:spPr>
        <p:txBody>
          <a:bodyPr wrap="square" rtlCol="0">
            <a:spAutoFit/>
          </a:bodyPr>
          <a:lstStyle/>
          <a:p>
            <a:pPr algn="ctr"/>
            <a:r>
              <a:rPr lang="en-US" dirty="0">
                <a:solidFill>
                  <a:schemeClr val="tx1"/>
                </a:solidFill>
                <a:latin typeface="+mj-lt"/>
                <a:cs typeface="Times New Roman" panose="02020603050405020304" pitchFamily="18" charset="0"/>
              </a:rPr>
              <a:t>https://vchasno.ua</a:t>
            </a:r>
            <a:endParaRPr lang="uk-UA"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2269206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3D96CA-9E05-45E5-9B3D-CA071E05C6E1}"/>
              </a:ext>
            </a:extLst>
          </p:cNvPr>
          <p:cNvSpPr txBox="1"/>
          <p:nvPr/>
        </p:nvSpPr>
        <p:spPr>
          <a:xfrm>
            <a:off x="287524" y="908720"/>
            <a:ext cx="8568952" cy="6001643"/>
          </a:xfrm>
          <a:prstGeom prst="rect">
            <a:avLst/>
          </a:prstGeom>
          <a:noFill/>
        </p:spPr>
        <p:txBody>
          <a:bodyPr wrap="square" rtlCol="0">
            <a:spAutoFit/>
          </a:bodyPr>
          <a:lstStyle/>
          <a:p>
            <a:pPr algn="just"/>
            <a:r>
              <a:rPr lang="uk-UA" sz="1200" dirty="0">
                <a:solidFill>
                  <a:schemeClr val="tx1"/>
                </a:solidFill>
                <a:latin typeface="+mj-lt"/>
                <a:cs typeface="Times New Roman" panose="02020603050405020304" pitchFamily="18" charset="0"/>
              </a:rPr>
              <a:t>Перша спроба: пункт 26 розпорядження Кабінету Міністрів України від 22.08.2018 № 617-р «Про затвердження плану заходів з реалізації Концепції розвитку електронного урядування в Україні»: забезпечити реалізацію пілотного проекту щодо приймання-передавання електронних документів Національного архівного фонду на постійне зберігання від Секретаріату Кабінету Міністрів України до Центрального державного електронного архіву України через систему електронної взаємодії органів виконавчої влади із застосуванням нових форматів електронного документа та кваліфікованого електронного підпису чи печатки. Термін виконання</a:t>
            </a:r>
            <a:r>
              <a:rPr lang="en-US" sz="1200" dirty="0">
                <a:solidFill>
                  <a:schemeClr val="tx1"/>
                </a:solidFill>
                <a:latin typeface="+mj-lt"/>
                <a:cs typeface="Times New Roman" panose="02020603050405020304" pitchFamily="18" charset="0"/>
              </a:rPr>
              <a:t> –</a:t>
            </a:r>
            <a:r>
              <a:rPr lang="uk-UA" sz="1200" dirty="0">
                <a:solidFill>
                  <a:schemeClr val="tx1"/>
                </a:solidFill>
                <a:latin typeface="+mj-lt"/>
                <a:cs typeface="Times New Roman" panose="02020603050405020304" pitchFamily="18" charset="0"/>
              </a:rPr>
              <a:t> 2019 рік: </a:t>
            </a:r>
            <a:r>
              <a:rPr lang="en-US" sz="1200" dirty="0">
                <a:solidFill>
                  <a:schemeClr val="tx1"/>
                </a:solidFill>
                <a:latin typeface="+mj-lt"/>
                <a:cs typeface="Times New Roman" panose="02020603050405020304" pitchFamily="18" charset="0"/>
                <a:hlinkClick r:id="rId3"/>
              </a:rPr>
              <a:t>https://zakon.rada.gov.ua/laws/show/617-2018-%D1%80#Text</a:t>
            </a:r>
            <a:endParaRPr lang="en-US" sz="1200" dirty="0">
              <a:solidFill>
                <a:schemeClr val="tx1"/>
              </a:solidFill>
              <a:latin typeface="+mj-lt"/>
              <a:cs typeface="Times New Roman" panose="02020603050405020304" pitchFamily="18" charset="0"/>
            </a:endParaRPr>
          </a:p>
          <a:p>
            <a:pPr algn="just"/>
            <a:endParaRPr lang="uk-UA" sz="1200" dirty="0">
              <a:solidFill>
                <a:schemeClr val="tx1"/>
              </a:solidFill>
              <a:latin typeface="+mj-lt"/>
              <a:cs typeface="Times New Roman" panose="02020603050405020304" pitchFamily="18" charset="0"/>
            </a:endParaRPr>
          </a:p>
          <a:p>
            <a:pPr algn="just"/>
            <a:r>
              <a:rPr lang="uk-UA" sz="1200" dirty="0">
                <a:solidFill>
                  <a:schemeClr val="tx1"/>
                </a:solidFill>
                <a:latin typeface="+mj-lt"/>
                <a:cs typeface="Times New Roman" panose="02020603050405020304" pitchFamily="18" charset="0"/>
              </a:rPr>
              <a:t>Друга – пункт 41 </a:t>
            </a:r>
            <a:r>
              <a:rPr lang="uk-UA" sz="1200" b="1" dirty="0">
                <a:solidFill>
                  <a:schemeClr val="tx1"/>
                </a:solidFill>
                <a:latin typeface="+mj-lt"/>
                <a:cs typeface="Times New Roman" panose="02020603050405020304" pitchFamily="18" charset="0"/>
              </a:rPr>
              <a:t>Плану заходів з реалізації Стратегії реформування державного управління України на 2022-2025 роки</a:t>
            </a:r>
            <a:r>
              <a:rPr lang="uk-UA" sz="1200" dirty="0">
                <a:solidFill>
                  <a:schemeClr val="tx1"/>
                </a:solidFill>
                <a:latin typeface="+mj-lt"/>
                <a:cs typeface="Times New Roman" panose="02020603050405020304" pitchFamily="18" charset="0"/>
              </a:rPr>
              <a:t>, затвердженого розпорядженням Кабінету Міністрів України від 21.07.2021 № 831-р</a:t>
            </a:r>
            <a:r>
              <a:rPr lang="en-US" sz="1200" dirty="0">
                <a:solidFill>
                  <a:schemeClr val="tx1"/>
                </a:solidFill>
                <a:latin typeface="+mj-lt"/>
                <a:cs typeface="Times New Roman" panose="02020603050405020304" pitchFamily="18" charset="0"/>
              </a:rPr>
              <a:t>:</a:t>
            </a:r>
            <a:r>
              <a:rPr lang="uk-UA" sz="1200" dirty="0">
                <a:solidFill>
                  <a:schemeClr val="tx1"/>
                </a:solidFill>
                <a:latin typeface="+mj-lt"/>
                <a:cs typeface="Times New Roman" panose="02020603050405020304" pitchFamily="18" charset="0"/>
              </a:rPr>
              <a:t> </a:t>
            </a:r>
            <a:r>
              <a:rPr lang="en-US" sz="1200" dirty="0">
                <a:solidFill>
                  <a:schemeClr val="tx1"/>
                </a:solidFill>
                <a:latin typeface="+mj-lt"/>
                <a:cs typeface="Times New Roman" panose="02020603050405020304" pitchFamily="18" charset="0"/>
                <a:hlinkClick r:id="rId4"/>
              </a:rPr>
              <a:t>https://zakon.rada.gov.ua/laws/show/831-2021-%D1%80#Text</a:t>
            </a:r>
            <a:endParaRPr lang="en-US" sz="1200" dirty="0">
              <a:solidFill>
                <a:schemeClr val="tx1"/>
              </a:solidFill>
              <a:latin typeface="+mj-lt"/>
              <a:cs typeface="Times New Roman" panose="02020603050405020304" pitchFamily="18" charset="0"/>
            </a:endParaRPr>
          </a:p>
          <a:p>
            <a:pPr algn="just"/>
            <a:endParaRPr lang="en-US" sz="1200" dirty="0">
              <a:solidFill>
                <a:schemeClr val="tx1"/>
              </a:solidFill>
              <a:latin typeface="+mj-lt"/>
              <a:cs typeface="Times New Roman" panose="02020603050405020304" pitchFamily="18" charset="0"/>
            </a:endParaRPr>
          </a:p>
          <a:p>
            <a:pPr algn="just"/>
            <a:r>
              <a:rPr lang="ru-RU" sz="1200" b="1" dirty="0" err="1">
                <a:solidFill>
                  <a:schemeClr val="tx1"/>
                </a:solidFill>
                <a:latin typeface="+mj-lt"/>
                <a:cs typeface="Times New Roman" panose="02020603050405020304" pitchFamily="18" charset="0"/>
              </a:rPr>
              <a:t>Найменування</a:t>
            </a:r>
            <a:r>
              <a:rPr lang="ru-RU" sz="1200" b="1" dirty="0">
                <a:solidFill>
                  <a:schemeClr val="tx1"/>
                </a:solidFill>
                <a:latin typeface="+mj-lt"/>
                <a:cs typeface="Times New Roman" panose="02020603050405020304" pitchFamily="18" charset="0"/>
              </a:rPr>
              <a:t> заходу</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запровадження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архіву</a:t>
            </a:r>
            <a:r>
              <a:rPr lang="ru-RU" sz="1200" dirty="0">
                <a:solidFill>
                  <a:schemeClr val="tx1"/>
                </a:solidFill>
                <a:latin typeface="+mj-lt"/>
                <a:cs typeface="Times New Roman" panose="02020603050405020304" pitchFamily="18" charset="0"/>
              </a:rPr>
              <a:t> та </a:t>
            </a:r>
            <a:r>
              <a:rPr lang="ru-RU" sz="1200" dirty="0" err="1">
                <a:solidFill>
                  <a:schemeClr val="tx1"/>
                </a:solidFill>
                <a:latin typeface="+mj-lt"/>
                <a:cs typeface="Times New Roman" panose="02020603050405020304" pitchFamily="18" charset="0"/>
              </a:rPr>
              <a:t>розроблення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спеціалізованого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програмного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забезпечення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що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дасть</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змогу</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здійснювати</a:t>
            </a:r>
            <a:r>
              <a:rPr lang="ru-RU" sz="1200" dirty="0">
                <a:solidFill>
                  <a:schemeClr val="tx1"/>
                </a:solidFill>
                <a:latin typeface="+mj-lt"/>
                <a:cs typeface="Times New Roman" panose="02020603050405020304" pitchFamily="18" charset="0"/>
              </a:rPr>
              <a:t> роботу з </a:t>
            </a:r>
            <a:r>
              <a:rPr lang="ru-RU" sz="1200" dirty="0" err="1">
                <a:solidFill>
                  <a:schemeClr val="tx1"/>
                </a:solidFill>
                <a:latin typeface="+mj-lt"/>
                <a:cs typeface="Times New Roman" panose="02020603050405020304" pitchFamily="18" charset="0"/>
              </a:rPr>
              <a:t>архівними</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електронними</a:t>
            </a:r>
            <a:r>
              <a:rPr lang="ru-RU" sz="1200" dirty="0">
                <a:solidFill>
                  <a:schemeClr val="tx1"/>
                </a:solidFill>
                <a:latin typeface="+mj-lt"/>
                <a:cs typeface="Times New Roman" panose="02020603050405020304" pitchFamily="18" charset="0"/>
              </a:rPr>
              <a:t> документами, в </a:t>
            </a:r>
            <a:r>
              <a:rPr lang="ru-RU" sz="1200" dirty="0" err="1">
                <a:solidFill>
                  <a:schemeClr val="tx1"/>
                </a:solidFill>
                <a:latin typeface="+mj-lt"/>
                <a:cs typeface="Times New Roman" panose="02020603050405020304" pitchFamily="18" charset="0"/>
              </a:rPr>
              <a:t>архівних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підрозділах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центральних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органів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виконавчої</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влади</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створення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належних</a:t>
            </a:r>
            <a:r>
              <a:rPr lang="ru-RU" sz="1200" dirty="0">
                <a:solidFill>
                  <a:schemeClr val="tx1"/>
                </a:solidFill>
                <a:latin typeface="+mj-lt"/>
                <a:cs typeface="Times New Roman" panose="02020603050405020304" pitchFamily="18" charset="0"/>
              </a:rPr>
              <a:t> умов для </a:t>
            </a:r>
            <a:r>
              <a:rPr lang="ru-RU" sz="1200" dirty="0" err="1">
                <a:solidFill>
                  <a:schemeClr val="tx1"/>
                </a:solidFill>
                <a:latin typeface="+mj-lt"/>
                <a:cs typeface="Times New Roman" panose="02020603050405020304" pitchFamily="18" charset="0"/>
              </a:rPr>
              <a:t>постійного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зберігання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документів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Національного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архівного</a:t>
            </a:r>
            <a:r>
              <a:rPr lang="ru-RU" sz="1200" dirty="0">
                <a:solidFill>
                  <a:schemeClr val="tx1"/>
                </a:solidFill>
                <a:latin typeface="+mj-lt"/>
                <a:cs typeface="Times New Roman" panose="02020603050405020304" pitchFamily="18" charset="0"/>
              </a:rPr>
              <a:t> фонду та </a:t>
            </a:r>
            <a:r>
              <a:rPr lang="ru-RU" sz="1200" dirty="0" err="1">
                <a:solidFill>
                  <a:schemeClr val="tx1"/>
                </a:solidFill>
                <a:latin typeface="+mj-lt"/>
                <a:cs typeface="Times New Roman" panose="02020603050405020304" pitchFamily="18" charset="0"/>
              </a:rPr>
              <a:t>державних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інформаційних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ресурсів</a:t>
            </a:r>
            <a:endParaRPr lang="en-US" sz="1200" dirty="0">
              <a:solidFill>
                <a:schemeClr val="tx1"/>
              </a:solidFill>
              <a:latin typeface="+mj-lt"/>
              <a:cs typeface="Times New Roman" panose="02020603050405020304" pitchFamily="18" charset="0"/>
            </a:endParaRPr>
          </a:p>
          <a:p>
            <a:pPr algn="just"/>
            <a:endParaRPr lang="en-US" sz="1200" dirty="0">
              <a:solidFill>
                <a:schemeClr val="tx1"/>
              </a:solidFill>
              <a:latin typeface="+mj-lt"/>
              <a:cs typeface="Times New Roman" panose="02020603050405020304" pitchFamily="18" charset="0"/>
            </a:endParaRPr>
          </a:p>
          <a:p>
            <a:pPr algn="just"/>
            <a:r>
              <a:rPr lang="uk-UA" sz="1200" b="1" dirty="0">
                <a:solidFill>
                  <a:schemeClr val="tx1"/>
                </a:solidFill>
                <a:latin typeface="+mj-lt"/>
                <a:cs typeface="Times New Roman" panose="02020603050405020304" pitchFamily="18" charset="0"/>
              </a:rPr>
              <a:t>Відповідальні за виконання</a:t>
            </a:r>
            <a:r>
              <a:rPr lang="uk-UA" sz="1200" dirty="0">
                <a:solidFill>
                  <a:schemeClr val="tx1"/>
                </a:solidFill>
                <a:latin typeface="+mj-lt"/>
                <a:cs typeface="Times New Roman" panose="02020603050405020304" pitchFamily="18" charset="0"/>
              </a:rPr>
              <a:t>: Мін’юст, </a:t>
            </a:r>
            <a:r>
              <a:rPr lang="uk-UA" sz="1200" dirty="0" err="1">
                <a:solidFill>
                  <a:schemeClr val="tx1"/>
                </a:solidFill>
                <a:latin typeface="+mj-lt"/>
                <a:cs typeface="Times New Roman" panose="02020603050405020304" pitchFamily="18" charset="0"/>
              </a:rPr>
              <a:t>Укрдержархів</a:t>
            </a:r>
            <a:r>
              <a:rPr lang="uk-UA" sz="1200" dirty="0">
                <a:solidFill>
                  <a:schemeClr val="tx1"/>
                </a:solidFill>
                <a:latin typeface="+mj-lt"/>
                <a:cs typeface="Times New Roman" panose="02020603050405020304" pitchFamily="18" charset="0"/>
              </a:rPr>
              <a:t>, </a:t>
            </a:r>
            <a:r>
              <a:rPr lang="uk-UA" sz="1200" dirty="0" err="1">
                <a:solidFill>
                  <a:schemeClr val="tx1"/>
                </a:solidFill>
                <a:latin typeface="+mj-lt"/>
                <a:cs typeface="Times New Roman" panose="02020603050405020304" pitchFamily="18" charset="0"/>
              </a:rPr>
              <a:t>Мінцифра</a:t>
            </a:r>
            <a:r>
              <a:rPr lang="uk-UA" sz="1200" dirty="0">
                <a:solidFill>
                  <a:schemeClr val="tx1"/>
                </a:solidFill>
                <a:latin typeface="+mj-lt"/>
                <a:cs typeface="Times New Roman" panose="02020603050405020304" pitchFamily="18" charset="0"/>
              </a:rPr>
              <a:t>, міністерства, інші центральні органи виконавчої влади</a:t>
            </a:r>
          </a:p>
          <a:p>
            <a:pPr algn="just"/>
            <a:endParaRPr lang="ru-RU" sz="1200" dirty="0">
              <a:solidFill>
                <a:schemeClr val="tx1"/>
              </a:solidFill>
              <a:latin typeface="+mj-lt"/>
              <a:cs typeface="Times New Roman" panose="02020603050405020304" pitchFamily="18" charset="0"/>
            </a:endParaRPr>
          </a:p>
          <a:p>
            <a:pPr algn="just"/>
            <a:r>
              <a:rPr lang="ru-RU" sz="1200" b="1" dirty="0" err="1">
                <a:solidFill>
                  <a:schemeClr val="tx1"/>
                </a:solidFill>
                <a:latin typeface="+mj-lt"/>
                <a:cs typeface="Times New Roman" panose="02020603050405020304" pitchFamily="18" charset="0"/>
              </a:rPr>
              <a:t>Очікувані</a:t>
            </a:r>
            <a:r>
              <a:rPr lang="ru-RU" sz="1200" b="1" dirty="0">
                <a:solidFill>
                  <a:schemeClr val="tx1"/>
                </a:solidFill>
                <a:latin typeface="+mj-lt"/>
                <a:cs typeface="Times New Roman" panose="02020603050405020304" pitchFamily="18" charset="0"/>
              </a:rPr>
              <a:t> </a:t>
            </a:r>
            <a:r>
              <a:rPr lang="ru-RU" sz="1200" b="1" dirty="0" err="1">
                <a:solidFill>
                  <a:schemeClr val="tx1"/>
                </a:solidFill>
                <a:latin typeface="+mj-lt"/>
                <a:cs typeface="Times New Roman" panose="02020603050405020304" pitchFamily="18" charset="0"/>
              </a:rPr>
              <a:t>результати</a:t>
            </a:r>
            <a:r>
              <a:rPr lang="ru-RU" sz="1200" dirty="0">
                <a:solidFill>
                  <a:schemeClr val="tx1"/>
                </a:solidFill>
                <a:latin typeface="+mj-lt"/>
                <a:cs typeface="Times New Roman" panose="02020603050405020304" pitchFamily="18" charset="0"/>
              </a:rPr>
              <a:t>:</a:t>
            </a:r>
          </a:p>
          <a:p>
            <a:pPr marL="285750" indent="-285750" algn="just">
              <a:buFont typeface="Arial" panose="020B0604020202020204" pitchFamily="34" charset="0"/>
              <a:buChar char="•"/>
            </a:pPr>
            <a:r>
              <a:rPr lang="ru-RU" sz="1200" dirty="0" err="1">
                <a:solidFill>
                  <a:schemeClr val="tx1"/>
                </a:solidFill>
                <a:latin typeface="+mj-lt"/>
                <a:cs typeface="Times New Roman" panose="02020603050405020304" pitchFamily="18" charset="0"/>
              </a:rPr>
              <a:t>впроваджено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модулі</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архівів</a:t>
            </a:r>
            <a:r>
              <a:rPr lang="ru-RU" sz="1200" dirty="0">
                <a:solidFill>
                  <a:schemeClr val="tx1"/>
                </a:solidFill>
                <a:latin typeface="+mj-lt"/>
                <a:cs typeface="Times New Roman" panose="02020603050405020304" pitchFamily="18" charset="0"/>
              </a:rPr>
              <a:t> у </a:t>
            </a:r>
            <a:r>
              <a:rPr lang="ru-RU" sz="1200" dirty="0" err="1">
                <a:solidFill>
                  <a:schemeClr val="tx1"/>
                </a:solidFill>
                <a:latin typeface="+mj-lt"/>
                <a:cs typeface="Times New Roman" panose="02020603050405020304" pitchFamily="18" charset="0"/>
              </a:rPr>
              <a:t>центральних</a:t>
            </a:r>
            <a:r>
              <a:rPr lang="ru-RU" sz="1200" dirty="0">
                <a:solidFill>
                  <a:schemeClr val="tx1"/>
                </a:solidFill>
                <a:latin typeface="+mj-lt"/>
                <a:cs typeface="Times New Roman" panose="02020603050405020304" pitchFamily="18" charset="0"/>
              </a:rPr>
              <a:t> органах </a:t>
            </a:r>
            <a:r>
              <a:rPr lang="ru-RU" sz="1200" dirty="0" err="1">
                <a:solidFill>
                  <a:schemeClr val="tx1"/>
                </a:solidFill>
                <a:latin typeface="+mj-lt"/>
                <a:cs typeface="Times New Roman" panose="02020603050405020304" pitchFamily="18" charset="0"/>
              </a:rPr>
              <a:t>виконавчої</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влади</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інтегровані</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із</a:t>
            </a:r>
            <a:r>
              <a:rPr lang="ru-RU" sz="1200" dirty="0">
                <a:solidFill>
                  <a:schemeClr val="tx1"/>
                </a:solidFill>
                <a:latin typeface="+mj-lt"/>
                <a:cs typeface="Times New Roman" panose="02020603050405020304" pitchFamily="18" charset="0"/>
              </a:rPr>
              <a:t> системами </a:t>
            </a:r>
            <a:r>
              <a:rPr lang="ru-RU" sz="1200" dirty="0" err="1">
                <a:solidFill>
                  <a:schemeClr val="tx1"/>
                </a:solidFill>
                <a:latin typeface="+mj-lt"/>
                <a:cs typeface="Times New Roman" panose="02020603050405020304" pitchFamily="18" charset="0"/>
              </a:rPr>
              <a:t>документообігу</a:t>
            </a:r>
            <a:r>
              <a:rPr lang="ru-RU" sz="1200" dirty="0">
                <a:solidFill>
                  <a:schemeClr val="tx1"/>
                </a:solidFill>
                <a:latin typeface="+mj-lt"/>
                <a:cs typeface="Times New Roman" panose="02020603050405020304" pitchFamily="18" charset="0"/>
              </a:rPr>
              <a:t>;</a:t>
            </a:r>
          </a:p>
          <a:p>
            <a:pPr marL="285750" indent="-285750" algn="just">
              <a:buFont typeface="Arial" panose="020B0604020202020204" pitchFamily="34" charset="0"/>
              <a:buChar char="•"/>
            </a:pPr>
            <a:r>
              <a:rPr lang="ru-RU" sz="1200" dirty="0" err="1">
                <a:solidFill>
                  <a:schemeClr val="tx1"/>
                </a:solidFill>
                <a:latin typeface="+mj-lt"/>
                <a:cs typeface="Times New Roman" panose="02020603050405020304" pitchFamily="18" charset="0"/>
              </a:rPr>
              <a:t>Центральний</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державний</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електронний</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забезпечив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технічні</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можливості</a:t>
            </a:r>
            <a:r>
              <a:rPr lang="ru-RU" sz="1200" dirty="0">
                <a:solidFill>
                  <a:schemeClr val="tx1"/>
                </a:solidFill>
                <a:latin typeface="+mj-lt"/>
                <a:cs typeface="Times New Roman" panose="02020603050405020304" pitchFamily="18" charset="0"/>
              </a:rPr>
              <a:t> та </a:t>
            </a:r>
            <a:r>
              <a:rPr lang="ru-RU" sz="1200" dirty="0" err="1">
                <a:solidFill>
                  <a:schemeClr val="tx1"/>
                </a:solidFill>
                <a:latin typeface="+mj-lt"/>
                <a:cs typeface="Times New Roman" panose="02020603050405020304" pitchFamily="18" charset="0"/>
              </a:rPr>
              <a:t>розпочав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приймати</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документи</a:t>
            </a:r>
            <a:r>
              <a:rPr lang="ru-RU" sz="1200" dirty="0">
                <a:solidFill>
                  <a:schemeClr val="tx1"/>
                </a:solidFill>
                <a:latin typeface="+mj-lt"/>
                <a:cs typeface="Times New Roman" panose="02020603050405020304" pitchFamily="18" charset="0"/>
              </a:rPr>
              <a:t> для </a:t>
            </a:r>
            <a:r>
              <a:rPr lang="ru-RU" sz="1200" dirty="0" err="1">
                <a:solidFill>
                  <a:schemeClr val="tx1"/>
                </a:solidFill>
                <a:latin typeface="+mj-lt"/>
                <a:cs typeface="Times New Roman" panose="02020603050405020304" pitchFamily="18" charset="0"/>
              </a:rPr>
              <a:t>постійного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зберігання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від</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центральних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органів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виконавчої</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влади</a:t>
            </a:r>
            <a:r>
              <a:rPr lang="ru-RU" sz="1200" dirty="0">
                <a:solidFill>
                  <a:schemeClr val="tx1"/>
                </a:solidFill>
                <a:latin typeface="+mj-lt"/>
                <a:cs typeface="Times New Roman" panose="02020603050405020304" pitchFamily="18" charset="0"/>
              </a:rPr>
              <a:t> в </a:t>
            </a:r>
            <a:r>
              <a:rPr lang="ru-RU" sz="1200" dirty="0" err="1">
                <a:solidFill>
                  <a:schemeClr val="tx1"/>
                </a:solidFill>
                <a:latin typeface="+mj-lt"/>
                <a:cs typeface="Times New Roman" panose="02020603050405020304" pitchFamily="18" charset="0"/>
              </a:rPr>
              <a:t>електронній</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формі</a:t>
            </a:r>
            <a:r>
              <a:rPr lang="ru-RU" sz="1200" dirty="0">
                <a:solidFill>
                  <a:schemeClr val="tx1"/>
                </a:solidFill>
                <a:latin typeface="+mj-lt"/>
                <a:cs typeface="Times New Roman" panose="02020603050405020304" pitchFamily="18" charset="0"/>
              </a:rPr>
              <a:t>;</a:t>
            </a:r>
          </a:p>
          <a:p>
            <a:pPr marL="285750" indent="-285750" algn="just">
              <a:buFont typeface="Arial" panose="020B0604020202020204" pitchFamily="34" charset="0"/>
              <a:buChar char="•"/>
            </a:pPr>
            <a:r>
              <a:rPr lang="ru-RU" sz="1200" dirty="0">
                <a:solidFill>
                  <a:schemeClr val="tx1"/>
                </a:solidFill>
                <a:latin typeface="+mj-lt"/>
                <a:cs typeface="Times New Roman" panose="02020603050405020304" pitchFamily="18" charset="0"/>
              </a:rPr>
              <a:t>передача </a:t>
            </a:r>
            <a:r>
              <a:rPr lang="ru-RU" sz="1200" dirty="0" err="1">
                <a:solidFill>
                  <a:schemeClr val="tx1"/>
                </a:solidFill>
                <a:latin typeface="+mj-lt"/>
                <a:cs typeface="Times New Roman" panose="02020603050405020304" pitchFamily="18" charset="0"/>
              </a:rPr>
              <a:t>документів</a:t>
            </a:r>
            <a:r>
              <a:rPr lang="ru-RU" sz="1200" dirty="0">
                <a:solidFill>
                  <a:schemeClr val="tx1"/>
                </a:solidFill>
                <a:latin typeface="+mj-lt"/>
                <a:cs typeface="Times New Roman" panose="02020603050405020304" pitchFamily="18" charset="0"/>
              </a:rPr>
              <a:t> на </a:t>
            </a:r>
            <a:r>
              <a:rPr lang="ru-RU" sz="1200" dirty="0" err="1">
                <a:solidFill>
                  <a:schemeClr val="tx1"/>
                </a:solidFill>
                <a:latin typeface="+mj-lt"/>
                <a:cs typeface="Times New Roman" panose="02020603050405020304" pitchFamily="18" charset="0"/>
              </a:rPr>
              <a:t>постійне</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зберігання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від</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центральних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органів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виконавчої</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влади</a:t>
            </a:r>
            <a:r>
              <a:rPr lang="ru-RU" sz="1200" dirty="0">
                <a:solidFill>
                  <a:schemeClr val="tx1"/>
                </a:solidFill>
                <a:latin typeface="+mj-lt"/>
                <a:cs typeface="Times New Roman" panose="02020603050405020304" pitchFamily="18" charset="0"/>
              </a:rPr>
              <a:t> до Центрального державного </a:t>
            </a:r>
            <a:r>
              <a:rPr lang="ru-RU" sz="1200" dirty="0" err="1">
                <a:solidFill>
                  <a:schemeClr val="tx1"/>
                </a:solidFill>
                <a:latin typeface="+mj-lt"/>
                <a:cs typeface="Times New Roman" panose="02020603050405020304" pitchFamily="18" charset="0"/>
              </a:rPr>
              <a:t>електронного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архіву</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відбувається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згідно</a:t>
            </a:r>
            <a:r>
              <a:rPr lang="ru-RU" sz="1200" dirty="0">
                <a:solidFill>
                  <a:schemeClr val="tx1"/>
                </a:solidFill>
                <a:latin typeface="+mj-lt"/>
                <a:cs typeface="Times New Roman" panose="02020603050405020304" pitchFamily="18" charset="0"/>
              </a:rPr>
              <a:t> з Порядком </a:t>
            </a:r>
            <a:r>
              <a:rPr lang="ru-RU" sz="1200" dirty="0" err="1">
                <a:solidFill>
                  <a:schemeClr val="tx1"/>
                </a:solidFill>
                <a:latin typeface="+mj-lt"/>
                <a:cs typeface="Times New Roman" panose="02020603050405020304" pitchFamily="18" charset="0"/>
              </a:rPr>
              <a:t>приймання-передавання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електронних</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документів</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Національного</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архівного</a:t>
            </a:r>
            <a:r>
              <a:rPr lang="ru-RU" sz="1200" dirty="0">
                <a:solidFill>
                  <a:schemeClr val="tx1"/>
                </a:solidFill>
                <a:latin typeface="+mj-lt"/>
                <a:cs typeface="Times New Roman" panose="02020603050405020304" pitchFamily="18" charset="0"/>
              </a:rPr>
              <a:t> фонду на </a:t>
            </a:r>
            <a:r>
              <a:rPr lang="ru-RU" sz="1200" dirty="0" err="1">
                <a:solidFill>
                  <a:schemeClr val="tx1"/>
                </a:solidFill>
                <a:latin typeface="+mj-lt"/>
                <a:cs typeface="Times New Roman" panose="02020603050405020304" pitchFamily="18" charset="0"/>
              </a:rPr>
              <a:t>постійне</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зберігання</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затвердженого</a:t>
            </a:r>
            <a:r>
              <a:rPr lang="ru-RU" sz="1200" dirty="0">
                <a:solidFill>
                  <a:schemeClr val="tx1"/>
                </a:solidFill>
                <a:latin typeface="+mj-lt"/>
                <a:cs typeface="Times New Roman" panose="02020603050405020304" pitchFamily="18" charset="0"/>
              </a:rPr>
              <a:t> наказом </a:t>
            </a:r>
            <a:r>
              <a:rPr lang="ru-RU" sz="1200" dirty="0" err="1">
                <a:solidFill>
                  <a:schemeClr val="tx1"/>
                </a:solidFill>
                <a:latin typeface="+mj-lt"/>
                <a:cs typeface="Times New Roman" panose="02020603050405020304" pitchFamily="18" charset="0"/>
              </a:rPr>
              <a:t>Мін’юсту</a:t>
            </a:r>
            <a:r>
              <a:rPr lang="ru-RU" sz="1200" dirty="0">
                <a:solidFill>
                  <a:schemeClr val="tx1"/>
                </a:solidFill>
                <a:latin typeface="+mj-lt"/>
                <a:cs typeface="Times New Roman" panose="02020603050405020304" pitchFamily="18" charset="0"/>
              </a:rPr>
              <a:t> </a:t>
            </a:r>
            <a:r>
              <a:rPr lang="ru-RU" sz="1200" dirty="0" err="1">
                <a:solidFill>
                  <a:schemeClr val="tx1"/>
                </a:solidFill>
                <a:latin typeface="+mj-lt"/>
                <a:cs typeface="Times New Roman" panose="02020603050405020304" pitchFamily="18" charset="0"/>
              </a:rPr>
              <a:t>від</a:t>
            </a:r>
            <a:r>
              <a:rPr lang="ru-RU" sz="1200" dirty="0">
                <a:solidFill>
                  <a:schemeClr val="tx1"/>
                </a:solidFill>
                <a:latin typeface="+mj-lt"/>
                <a:cs typeface="Times New Roman" panose="02020603050405020304" pitchFamily="18" charset="0"/>
              </a:rPr>
              <a:t> 30.12.2020 № 4555/5.</a:t>
            </a:r>
          </a:p>
          <a:p>
            <a:pPr algn="just"/>
            <a:endParaRPr lang="uk-UA" sz="1200" dirty="0">
              <a:solidFill>
                <a:schemeClr val="tx1"/>
              </a:solidFill>
              <a:latin typeface="+mj-lt"/>
              <a:cs typeface="Times New Roman" panose="02020603050405020304" pitchFamily="18" charset="0"/>
            </a:endParaRPr>
          </a:p>
          <a:p>
            <a:pPr algn="just"/>
            <a:r>
              <a:rPr lang="uk-UA" sz="1200" b="1" dirty="0">
                <a:solidFill>
                  <a:schemeClr val="tx1"/>
                </a:solidFill>
                <a:latin typeface="+mj-lt"/>
                <a:cs typeface="Times New Roman" panose="02020603050405020304" pitchFamily="18" charset="0"/>
              </a:rPr>
              <a:t>Строк виконання</a:t>
            </a:r>
            <a:r>
              <a:rPr lang="uk-UA" sz="1200" dirty="0">
                <a:solidFill>
                  <a:schemeClr val="tx1"/>
                </a:solidFill>
                <a:latin typeface="+mj-lt"/>
                <a:cs typeface="Times New Roman" panose="02020603050405020304" pitchFamily="18" charset="0"/>
              </a:rPr>
              <a:t>: 31 травня 2023 р.</a:t>
            </a:r>
          </a:p>
          <a:p>
            <a:pPr algn="just"/>
            <a:endParaRPr lang="uk-UA" sz="1200" dirty="0">
              <a:solidFill>
                <a:schemeClr val="tx1"/>
              </a:solidFill>
              <a:latin typeface="+mj-lt"/>
              <a:cs typeface="Times New Roman" panose="02020603050405020304" pitchFamily="18" charset="0"/>
            </a:endParaRPr>
          </a:p>
          <a:p>
            <a:pPr algn="just"/>
            <a:r>
              <a:rPr lang="uk-UA" sz="1200" b="1" dirty="0">
                <a:solidFill>
                  <a:schemeClr val="tx1"/>
                </a:solidFill>
                <a:latin typeface="+mj-lt"/>
                <a:cs typeface="Times New Roman" panose="02020603050405020304" pitchFamily="18" charset="0"/>
              </a:rPr>
              <a:t>Джерела фінансування  та орієнтовний обсяг</a:t>
            </a:r>
            <a:r>
              <a:rPr lang="uk-UA" sz="1200" dirty="0">
                <a:solidFill>
                  <a:schemeClr val="tx1"/>
                </a:solidFill>
                <a:latin typeface="+mj-lt"/>
                <a:cs typeface="Times New Roman" panose="02020603050405020304" pitchFamily="18" charset="0"/>
              </a:rPr>
              <a:t>: кошти державного бюджету, кошти міжнародної технічної допомоги 36</a:t>
            </a:r>
            <a:r>
              <a:rPr lang="en-US" sz="1200" dirty="0">
                <a:solidFill>
                  <a:schemeClr val="tx1"/>
                </a:solidFill>
                <a:latin typeface="+mj-lt"/>
                <a:cs typeface="Times New Roman" panose="02020603050405020304" pitchFamily="18" charset="0"/>
              </a:rPr>
              <a:t> </a:t>
            </a:r>
            <a:r>
              <a:rPr lang="uk-UA" sz="1200" dirty="0">
                <a:solidFill>
                  <a:schemeClr val="tx1"/>
                </a:solidFill>
                <a:latin typeface="+mj-lt"/>
                <a:cs typeface="Times New Roman" panose="02020603050405020304" pitchFamily="18" charset="0"/>
              </a:rPr>
              <a:t>962,9</a:t>
            </a:r>
            <a:r>
              <a:rPr lang="en-US" sz="1200" dirty="0">
                <a:solidFill>
                  <a:schemeClr val="tx1"/>
                </a:solidFill>
                <a:latin typeface="+mj-lt"/>
                <a:cs typeface="Times New Roman" panose="02020603050405020304" pitchFamily="18" charset="0"/>
              </a:rPr>
              <a:t> </a:t>
            </a:r>
            <a:r>
              <a:rPr lang="uk-UA" sz="1200" dirty="0">
                <a:solidFill>
                  <a:schemeClr val="tx1"/>
                </a:solidFill>
                <a:latin typeface="+mj-lt"/>
                <a:cs typeface="Times New Roman" panose="02020603050405020304" pitchFamily="18" charset="0"/>
              </a:rPr>
              <a:t>тис. гривень</a:t>
            </a:r>
          </a:p>
        </p:txBody>
      </p:sp>
      <p:sp>
        <p:nvSpPr>
          <p:cNvPr id="5" name="Text Box 7">
            <a:extLst>
              <a:ext uri="{FF2B5EF4-FFF2-40B4-BE49-F238E27FC236}">
                <a16:creationId xmlns:a16="http://schemas.microsoft.com/office/drawing/2014/main" id="{B1C13133-8A86-4D93-8C92-A3E453809B19}"/>
              </a:ext>
            </a:extLst>
          </p:cNvPr>
          <p:cNvSpPr txBox="1">
            <a:spLocks noChangeArrowheads="1"/>
          </p:cNvSpPr>
          <p:nvPr/>
        </p:nvSpPr>
        <p:spPr bwMode="auto">
          <a:xfrm>
            <a:off x="0" y="143062"/>
            <a:ext cx="9144000" cy="621642"/>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SzPct val="100000"/>
              <a:defRPr/>
            </a:pPr>
            <a:r>
              <a:rPr lang="uk-UA" dirty="0">
                <a:solidFill>
                  <a:schemeClr val="tx1"/>
                </a:solidFill>
                <a:effectLst>
                  <a:outerShdw blurRad="38100" dist="38100" dir="2700000" algn="tl">
                    <a:srgbClr val="C0C0C0"/>
                  </a:outerShdw>
                </a:effectLst>
                <a:latin typeface="Arial" panose="020B0604020202020204" pitchFamily="34" charset="0"/>
              </a:rPr>
              <a:t>П</a:t>
            </a:r>
            <a:r>
              <a:rPr lang="ru-RU" dirty="0" err="1">
                <a:solidFill>
                  <a:schemeClr val="tx1"/>
                </a:solidFill>
                <a:effectLst>
                  <a:outerShdw blurRad="38100" dist="38100" dir="2700000" algn="tl">
                    <a:srgbClr val="C0C0C0"/>
                  </a:outerShdw>
                </a:effectLst>
                <a:latin typeface="Arial" panose="020B0604020202020204" pitchFamily="34" charset="0"/>
              </a:rPr>
              <a:t>ілотний</a:t>
            </a:r>
            <a:r>
              <a:rPr lang="ru-RU" dirty="0">
                <a:solidFill>
                  <a:schemeClr val="tx1"/>
                </a:solidFill>
                <a:effectLst>
                  <a:outerShdw blurRad="38100" dist="38100" dir="2700000" algn="tl">
                    <a:srgbClr val="C0C0C0"/>
                  </a:outerShdw>
                </a:effectLst>
                <a:latin typeface="Arial" panose="020B0604020202020204" pitchFamily="34" charset="0"/>
              </a:rPr>
              <a:t> проект </a:t>
            </a:r>
            <a:r>
              <a:rPr lang="ru-RU" dirty="0" err="1">
                <a:solidFill>
                  <a:schemeClr val="tx1"/>
                </a:solidFill>
                <a:effectLst>
                  <a:outerShdw blurRad="38100" dist="38100" dir="2700000" algn="tl">
                    <a:srgbClr val="C0C0C0"/>
                  </a:outerShdw>
                </a:effectLst>
                <a:latin typeface="Arial" panose="020B0604020202020204" pitchFamily="34" charset="0"/>
              </a:rPr>
              <a:t>щодо</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приймання-передавання</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електронних</a:t>
            </a:r>
            <a:r>
              <a:rPr lang="ru-RU" dirty="0">
                <a:solidFill>
                  <a:schemeClr val="tx1"/>
                </a:solidFill>
                <a:effectLst>
                  <a:outerShdw blurRad="38100" dist="38100" dir="2700000" algn="tl">
                    <a:srgbClr val="C0C0C0"/>
                  </a:outerShdw>
                </a:effectLst>
                <a:latin typeface="Arial" panose="020B0604020202020204" pitchFamily="34" charset="0"/>
              </a:rPr>
              <a:t> </a:t>
            </a:r>
            <a:br>
              <a:rPr lang="ru-RU" dirty="0">
                <a:solidFill>
                  <a:schemeClr val="tx1"/>
                </a:solidFill>
                <a:effectLst>
                  <a:outerShdw blurRad="38100" dist="38100" dir="2700000" algn="tl">
                    <a:srgbClr val="C0C0C0"/>
                  </a:outerShdw>
                </a:effectLst>
                <a:latin typeface="Arial" panose="020B0604020202020204" pitchFamily="34" charset="0"/>
              </a:rPr>
            </a:br>
            <a:r>
              <a:rPr lang="ru-RU" dirty="0" err="1">
                <a:solidFill>
                  <a:schemeClr val="tx1"/>
                </a:solidFill>
                <a:effectLst>
                  <a:outerShdw blurRad="38100" dist="38100" dir="2700000" algn="tl">
                    <a:srgbClr val="C0C0C0"/>
                  </a:outerShdw>
                </a:effectLst>
                <a:latin typeface="Arial" panose="020B0604020202020204" pitchFamily="34" charset="0"/>
              </a:rPr>
              <a:t>документів</a:t>
            </a:r>
            <a:r>
              <a:rPr lang="ru-RU" dirty="0">
                <a:solidFill>
                  <a:schemeClr val="tx1"/>
                </a:solidFill>
                <a:effectLst>
                  <a:outerShdw blurRad="38100" dist="38100" dir="2700000" algn="tl">
                    <a:srgbClr val="C0C0C0"/>
                  </a:outerShdw>
                </a:effectLst>
                <a:latin typeface="Arial" panose="020B0604020202020204" pitchFamily="34" charset="0"/>
              </a:rPr>
              <a:t> Н</a:t>
            </a:r>
            <a:r>
              <a:rPr lang="uk-UA" dirty="0">
                <a:solidFill>
                  <a:schemeClr val="tx1"/>
                </a:solidFill>
                <a:effectLst>
                  <a:outerShdw blurRad="38100" dist="38100" dir="2700000" algn="tl">
                    <a:srgbClr val="C0C0C0"/>
                  </a:outerShdw>
                </a:effectLst>
                <a:latin typeface="Arial" panose="020B0604020202020204" pitchFamily="34" charset="0"/>
              </a:rPr>
              <a:t>АФ</a:t>
            </a:r>
            <a:r>
              <a:rPr lang="ru-RU" dirty="0">
                <a:solidFill>
                  <a:schemeClr val="tx1"/>
                </a:solidFill>
                <a:effectLst>
                  <a:outerShdw blurRad="38100" dist="38100" dir="2700000" algn="tl">
                    <a:srgbClr val="C0C0C0"/>
                  </a:outerShdw>
                </a:effectLst>
                <a:latin typeface="Arial" panose="020B0604020202020204" pitchFamily="34" charset="0"/>
              </a:rPr>
              <a:t> на </a:t>
            </a:r>
            <a:r>
              <a:rPr lang="ru-RU" dirty="0" err="1">
                <a:solidFill>
                  <a:schemeClr val="tx1"/>
                </a:solidFill>
                <a:effectLst>
                  <a:outerShdw blurRad="38100" dist="38100" dir="2700000" algn="tl">
                    <a:srgbClr val="C0C0C0"/>
                  </a:outerShdw>
                </a:effectLst>
                <a:latin typeface="Arial" panose="020B0604020202020204" pitchFamily="34" charset="0"/>
              </a:rPr>
              <a:t>постійне</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зберігання</a:t>
            </a:r>
            <a:r>
              <a:rPr lang="ru-RU" dirty="0">
                <a:solidFill>
                  <a:schemeClr val="tx1"/>
                </a:solidFill>
                <a:effectLst>
                  <a:outerShdw blurRad="38100" dist="38100" dir="2700000" algn="tl">
                    <a:srgbClr val="C0C0C0"/>
                  </a:outerShdw>
                </a:effectLst>
                <a:latin typeface="Arial" panose="020B0604020202020204" pitchFamily="34" charset="0"/>
              </a:rPr>
              <a:t>. Друга </a:t>
            </a:r>
            <a:r>
              <a:rPr lang="ru-RU" dirty="0" err="1">
                <a:solidFill>
                  <a:schemeClr val="tx1"/>
                </a:solidFill>
                <a:effectLst>
                  <a:outerShdw blurRad="38100" dist="38100" dir="2700000" algn="tl">
                    <a:srgbClr val="C0C0C0"/>
                  </a:outerShdw>
                </a:effectLst>
                <a:latin typeface="Arial" panose="020B0604020202020204" pitchFamily="34" charset="0"/>
              </a:rPr>
              <a:t>спроба</a:t>
            </a:r>
            <a:endParaRPr lang="uk-UA" dirty="0">
              <a:solidFill>
                <a:schemeClr val="tx1"/>
              </a:solidFill>
              <a:effectLst>
                <a:outerShdw blurRad="38100" dist="38100" dir="2700000" algn="tl">
                  <a:srgbClr val="C0C0C0"/>
                </a:outerShdw>
              </a:effectLst>
              <a:latin typeface="Arial" panose="020B0604020202020204" pitchFamily="34" charset="0"/>
            </a:endParaRPr>
          </a:p>
        </p:txBody>
      </p:sp>
    </p:spTree>
    <p:extLst>
      <p:ext uri="{BB962C8B-B14F-4D97-AF65-F5344CB8AC3E}">
        <p14:creationId xmlns:p14="http://schemas.microsoft.com/office/powerpoint/2010/main" val="1782817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65D92378-1B4C-4B1A-ADE9-FC57940C9766}"/>
              </a:ext>
            </a:extLst>
          </p:cNvPr>
          <p:cNvSpPr txBox="1">
            <a:spLocks noChangeArrowheads="1"/>
          </p:cNvSpPr>
          <p:nvPr/>
        </p:nvSpPr>
        <p:spPr bwMode="auto">
          <a:xfrm>
            <a:off x="269442" y="836712"/>
            <a:ext cx="8568952" cy="590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spcBef>
                <a:spcPts val="600"/>
              </a:spcBef>
              <a:buClr>
                <a:srgbClr val="000000"/>
              </a:buClr>
              <a:buSzPct val="100000"/>
              <a:buFont typeface="Times New Roman" panose="02020603050405020304" pitchFamily="18" charset="0"/>
              <a:buNone/>
            </a:pPr>
            <a:r>
              <a:rPr lang="uk-UA" altLang="ru-RU" sz="1300" b="1" dirty="0">
                <a:solidFill>
                  <a:srgbClr val="000000"/>
                </a:solidFill>
                <a:latin typeface="+mj-lt"/>
                <a:cs typeface="Times New Roman" panose="02020603050405020304" pitchFamily="18" charset="0"/>
              </a:rPr>
              <a:t>Порядок роботи з електронними документами у діловодстві та їх підготовки до передавання на архівне зберігання</a:t>
            </a:r>
          </a:p>
          <a:p>
            <a:pPr>
              <a:spcBef>
                <a:spcPts val="600"/>
              </a:spcBef>
              <a:buClr>
                <a:srgbClr val="000000"/>
              </a:buClr>
              <a:buSzPct val="100000"/>
              <a:buFont typeface="Times New Roman" panose="02020603050405020304" pitchFamily="18" charset="0"/>
              <a:buNone/>
            </a:pPr>
            <a:r>
              <a:rPr lang="uk-UA" altLang="ru-RU" sz="1300" b="1" dirty="0">
                <a:solidFill>
                  <a:srgbClr val="000000"/>
                </a:solidFill>
                <a:latin typeface="+mj-lt"/>
                <a:cs typeface="Times New Roman" panose="02020603050405020304" pitchFamily="18" charset="0"/>
              </a:rPr>
              <a:t>Перелік форматів даних електронних документів постійного і тривалого (понад 10 років) зберігання</a:t>
            </a:r>
          </a:p>
          <a:p>
            <a:pPr>
              <a:spcBef>
                <a:spcPts val="600"/>
              </a:spcBef>
              <a:buClr>
                <a:srgbClr val="000000"/>
              </a:buClr>
              <a:buSzPct val="100000"/>
              <a:buFont typeface="Times New Roman" panose="02020603050405020304" pitchFamily="18" charset="0"/>
              <a:buNone/>
            </a:pPr>
            <a:r>
              <a:rPr lang="uk-UA" altLang="ru-RU" sz="1300" b="1" dirty="0">
                <a:solidFill>
                  <a:srgbClr val="000000"/>
                </a:solidFill>
                <a:latin typeface="+mj-lt"/>
                <a:cs typeface="Times New Roman" panose="02020603050405020304" pitchFamily="18" charset="0"/>
              </a:rPr>
              <a:t>Ідентифікація інформаційних об</a:t>
            </a:r>
            <a:r>
              <a:rPr lang="en-US" altLang="ru-RU" sz="1300" b="1" dirty="0">
                <a:solidFill>
                  <a:srgbClr val="000000"/>
                </a:solidFill>
                <a:latin typeface="+mj-lt"/>
                <a:cs typeface="Times New Roman" panose="02020603050405020304" pitchFamily="18" charset="0"/>
              </a:rPr>
              <a:t>’</a:t>
            </a:r>
            <a:r>
              <a:rPr lang="uk-UA" altLang="ru-RU" sz="1300" b="1" dirty="0" err="1">
                <a:solidFill>
                  <a:srgbClr val="000000"/>
                </a:solidFill>
                <a:latin typeface="+mj-lt"/>
                <a:cs typeface="Times New Roman" panose="02020603050405020304" pitchFamily="18" charset="0"/>
              </a:rPr>
              <a:t>єктів</a:t>
            </a:r>
            <a:r>
              <a:rPr lang="uk-UA" altLang="ru-RU" sz="1300" b="1" dirty="0">
                <a:solidFill>
                  <a:srgbClr val="000000"/>
                </a:solidFill>
                <a:latin typeface="+mj-lt"/>
                <a:cs typeface="Times New Roman" panose="02020603050405020304" pitchFamily="18" charset="0"/>
              </a:rPr>
              <a:t> з часу їх створення до знищення або постійного зберігання</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щодо найменування файлів електронних документів</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щодо найменування файлів електронних облікових документів</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щодо найменування файлів архівних електронних документів</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щодо найменування файлів електронних примірників описів справ постійного зберігання</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щодо найменування файлів обкладинок архівних електронних справ</a:t>
            </a:r>
            <a:endParaRPr lang="en-US" altLang="ru-RU" sz="1300" dirty="0">
              <a:solidFill>
                <a:srgbClr val="000000"/>
              </a:solidFill>
              <a:latin typeface="+mj-lt"/>
              <a:cs typeface="Times New Roman" panose="02020603050405020304" pitchFamily="18" charset="0"/>
            </a:endParaRPr>
          </a:p>
          <a:p>
            <a:pPr>
              <a:spcBef>
                <a:spcPts val="0"/>
              </a:spcBef>
              <a:buClr>
                <a:srgbClr val="000000"/>
              </a:buClr>
              <a:buSzPct val="100000"/>
            </a:pPr>
            <a:r>
              <a:rPr lang="uk-UA" altLang="ru-RU" sz="1300" b="1" dirty="0">
                <a:solidFill>
                  <a:srgbClr val="FF0000"/>
                </a:solidFill>
                <a:cs typeface="Times New Roman" panose="02020603050405020304" pitchFamily="18" charset="0"/>
              </a:rPr>
              <a:t>Вимоги щодо найменування файлів </a:t>
            </a:r>
            <a:r>
              <a:rPr lang="uk-UA" altLang="ru-RU" sz="1300" b="1" dirty="0" err="1">
                <a:solidFill>
                  <a:srgbClr val="FF0000"/>
                </a:solidFill>
                <a:cs typeface="Times New Roman" panose="02020603050405020304" pitchFamily="18" charset="0"/>
              </a:rPr>
              <a:t>акта</a:t>
            </a:r>
            <a:r>
              <a:rPr lang="uk-UA"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приймання-передавання</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документів</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юридичної</a:t>
            </a:r>
            <a:r>
              <a:rPr lang="ru-RU" altLang="ru-RU" sz="1300" b="1" dirty="0">
                <a:solidFill>
                  <a:srgbClr val="FF0000"/>
                </a:solidFill>
                <a:cs typeface="Times New Roman" panose="02020603050405020304" pitchFamily="18" charset="0"/>
              </a:rPr>
              <a:t> особи на </a:t>
            </a:r>
            <a:r>
              <a:rPr lang="ru-RU" altLang="ru-RU" sz="1300" b="1" dirty="0" err="1">
                <a:solidFill>
                  <a:srgbClr val="FF0000"/>
                </a:solidFill>
                <a:cs typeface="Times New Roman" panose="02020603050405020304" pitchFamily="18" charset="0"/>
              </a:rPr>
              <a:t>постійне</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зберігання</a:t>
            </a:r>
            <a:endParaRPr lang="ru-RU" altLang="ru-RU" sz="1300" b="1" dirty="0">
              <a:solidFill>
                <a:schemeClr val="tx1"/>
              </a:solidFill>
              <a:cs typeface="Times New Roman" panose="02020603050405020304" pitchFamily="18" charset="0"/>
            </a:endParaRPr>
          </a:p>
          <a:p>
            <a:pPr>
              <a:spcBef>
                <a:spcPts val="600"/>
              </a:spcBef>
              <a:buClr>
                <a:srgbClr val="000000"/>
              </a:buClr>
              <a:buSzPct val="100000"/>
              <a:buFont typeface="Times New Roman" panose="02020603050405020304" pitchFamily="18" charset="0"/>
              <a:buNone/>
            </a:pPr>
            <a:r>
              <a:rPr lang="uk-UA" altLang="ru-RU" sz="1300" b="1" dirty="0">
                <a:solidFill>
                  <a:srgbClr val="000000"/>
                </a:solidFill>
                <a:latin typeface="+mj-lt"/>
                <a:cs typeface="Times New Roman" panose="02020603050405020304" pitchFamily="18" charset="0"/>
              </a:rPr>
              <a:t>Автоматизація опрацювання вхідних електронних документів, архівних електронних справ та архівних електронних документів</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до структури та змісту </a:t>
            </a:r>
            <a:r>
              <a:rPr lang="en-US" altLang="ru-RU" sz="1300" dirty="0">
                <a:solidFill>
                  <a:srgbClr val="000000"/>
                </a:solidFill>
                <a:latin typeface="+mj-lt"/>
                <a:cs typeface="Times New Roman" panose="02020603050405020304" pitchFamily="18" charset="0"/>
              </a:rPr>
              <a:t>XML-</a:t>
            </a:r>
            <a:r>
              <a:rPr lang="uk-UA" altLang="ru-RU" sz="1300" dirty="0">
                <a:solidFill>
                  <a:srgbClr val="000000"/>
                </a:solidFill>
                <a:latin typeface="+mj-lt"/>
                <a:cs typeface="Times New Roman" panose="02020603050405020304" pitchFamily="18" charset="0"/>
              </a:rPr>
              <a:t>схеми </a:t>
            </a:r>
            <a:r>
              <a:rPr lang="uk-UA" altLang="ru-RU" sz="1300" b="1" dirty="0">
                <a:solidFill>
                  <a:srgbClr val="FF0000"/>
                </a:solidFill>
                <a:latin typeface="+mj-lt"/>
                <a:cs typeface="Times New Roman" panose="02020603050405020304" pitchFamily="18" charset="0"/>
              </a:rPr>
              <a:t>МЕТАДАНИХ</a:t>
            </a:r>
            <a:r>
              <a:rPr lang="uk-UA" altLang="ru-RU" sz="1300" dirty="0">
                <a:solidFill>
                  <a:srgbClr val="000000"/>
                </a:solidFill>
                <a:latin typeface="+mj-lt"/>
                <a:cs typeface="Times New Roman" panose="02020603050405020304" pitchFamily="18" charset="0"/>
              </a:rPr>
              <a:t> архівних електронних документів</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до структури та змісту </a:t>
            </a:r>
            <a:r>
              <a:rPr lang="en-US" altLang="ru-RU" sz="1300" dirty="0">
                <a:solidFill>
                  <a:srgbClr val="000000"/>
                </a:solidFill>
                <a:latin typeface="+mj-lt"/>
                <a:cs typeface="Times New Roman" panose="02020603050405020304" pitchFamily="18" charset="0"/>
              </a:rPr>
              <a:t>XML-</a:t>
            </a:r>
            <a:r>
              <a:rPr lang="uk-UA" altLang="ru-RU" sz="1300" dirty="0">
                <a:solidFill>
                  <a:srgbClr val="000000"/>
                </a:solidFill>
                <a:latin typeface="+mj-lt"/>
                <a:cs typeface="Times New Roman" panose="02020603050405020304" pitchFamily="18" charset="0"/>
              </a:rPr>
              <a:t>схеми </a:t>
            </a:r>
            <a:r>
              <a:rPr lang="uk-UA" altLang="ru-RU" sz="1300" b="1" dirty="0">
                <a:solidFill>
                  <a:srgbClr val="FF0000"/>
                </a:solidFill>
                <a:cs typeface="Times New Roman" panose="02020603050405020304" pitchFamily="18" charset="0"/>
              </a:rPr>
              <a:t>МЕТАДАНИХ</a:t>
            </a:r>
            <a:r>
              <a:rPr lang="uk-UA" altLang="ru-RU" sz="1300" b="1" dirty="0">
                <a:solidFill>
                  <a:srgbClr val="000000"/>
                </a:solidFill>
                <a:cs typeface="Times New Roman" panose="02020603050405020304" pitchFamily="18" charset="0"/>
              </a:rPr>
              <a:t> </a:t>
            </a:r>
            <a:r>
              <a:rPr lang="uk-UA" altLang="ru-RU" sz="1300" dirty="0">
                <a:solidFill>
                  <a:srgbClr val="000000"/>
                </a:solidFill>
                <a:latin typeface="+mj-lt"/>
                <a:cs typeface="Times New Roman" panose="02020603050405020304" pitchFamily="18" charset="0"/>
              </a:rPr>
              <a:t>електронного примірника описів справ постійного зберігання</a:t>
            </a:r>
          </a:p>
          <a:p>
            <a:pPr>
              <a:spcBef>
                <a:spcPts val="300"/>
              </a:spcBef>
              <a:buClr>
                <a:srgbClr val="000000"/>
              </a:buClr>
              <a:buSzPct val="100000"/>
              <a:buFont typeface="Times New Roman" panose="02020603050405020304" pitchFamily="18" charset="0"/>
              <a:buNone/>
            </a:pPr>
            <a:r>
              <a:rPr lang="uk-UA" altLang="ru-RU" sz="1300" dirty="0">
                <a:solidFill>
                  <a:srgbClr val="000000"/>
                </a:solidFill>
                <a:latin typeface="+mj-lt"/>
                <a:cs typeface="Times New Roman" panose="02020603050405020304" pitchFamily="18" charset="0"/>
              </a:rPr>
              <a:t>Вимоги до структури та змісту </a:t>
            </a:r>
            <a:r>
              <a:rPr lang="en-US" altLang="ru-RU" sz="1300" dirty="0">
                <a:solidFill>
                  <a:srgbClr val="000000"/>
                </a:solidFill>
                <a:latin typeface="+mj-lt"/>
                <a:cs typeface="Times New Roman" panose="02020603050405020304" pitchFamily="18" charset="0"/>
              </a:rPr>
              <a:t>XML-</a:t>
            </a:r>
            <a:r>
              <a:rPr lang="uk-UA" altLang="ru-RU" sz="1300" dirty="0">
                <a:solidFill>
                  <a:srgbClr val="000000"/>
                </a:solidFill>
                <a:latin typeface="+mj-lt"/>
                <a:cs typeface="Times New Roman" panose="02020603050405020304" pitchFamily="18" charset="0"/>
              </a:rPr>
              <a:t>схеми </a:t>
            </a:r>
            <a:r>
              <a:rPr lang="uk-UA" altLang="ru-RU" sz="1300" b="1" dirty="0">
                <a:solidFill>
                  <a:srgbClr val="FF0000"/>
                </a:solidFill>
                <a:cs typeface="Times New Roman" panose="02020603050405020304" pitchFamily="18" charset="0"/>
              </a:rPr>
              <a:t>МЕТАДАНИХ</a:t>
            </a:r>
            <a:r>
              <a:rPr lang="uk-UA" altLang="ru-RU" sz="1300" b="1" dirty="0">
                <a:solidFill>
                  <a:srgbClr val="000000"/>
                </a:solidFill>
                <a:cs typeface="Times New Roman" panose="02020603050405020304" pitchFamily="18" charset="0"/>
              </a:rPr>
              <a:t> </a:t>
            </a:r>
            <a:r>
              <a:rPr lang="uk-UA" altLang="ru-RU" sz="1300" dirty="0">
                <a:solidFill>
                  <a:srgbClr val="000000"/>
                </a:solidFill>
                <a:latin typeface="+mj-lt"/>
                <a:cs typeface="Times New Roman" panose="02020603050405020304" pitchFamily="18" charset="0"/>
              </a:rPr>
              <a:t>обкладинок архівних електронних справ</a:t>
            </a:r>
          </a:p>
          <a:p>
            <a:pPr>
              <a:spcBef>
                <a:spcPts val="600"/>
              </a:spcBef>
              <a:buClr>
                <a:srgbClr val="000000"/>
              </a:buClr>
              <a:buSzPct val="100000"/>
              <a:buFont typeface="Times New Roman" panose="02020603050405020304" pitchFamily="18" charset="0"/>
              <a:buNone/>
            </a:pPr>
            <a:r>
              <a:rPr lang="uk-UA" altLang="ru-RU" sz="1300" b="1" dirty="0" err="1">
                <a:solidFill>
                  <a:srgbClr val="000000"/>
                </a:solidFill>
                <a:latin typeface="+mj-lt"/>
                <a:cs typeface="Times New Roman" panose="02020603050405020304" pitchFamily="18" charset="0"/>
              </a:rPr>
              <a:t>Проєкти</a:t>
            </a:r>
            <a:endParaRPr lang="uk-UA" altLang="ru-RU" sz="1300" b="1" dirty="0">
              <a:solidFill>
                <a:srgbClr val="000000"/>
              </a:solidFill>
              <a:latin typeface="+mj-lt"/>
              <a:cs typeface="Times New Roman" panose="02020603050405020304" pitchFamily="18" charset="0"/>
            </a:endParaRPr>
          </a:p>
          <a:p>
            <a:pPr>
              <a:spcBef>
                <a:spcPts val="600"/>
              </a:spcBef>
              <a:buClr>
                <a:srgbClr val="000000"/>
              </a:buClr>
              <a:buSzPct val="100000"/>
            </a:pPr>
            <a:endParaRPr lang="en-US" altLang="ru-RU" sz="1300" dirty="0">
              <a:solidFill>
                <a:srgbClr val="000000"/>
              </a:solidFill>
              <a:cs typeface="Times New Roman" panose="02020603050405020304" pitchFamily="18" charset="0"/>
            </a:endParaRPr>
          </a:p>
          <a:p>
            <a:pPr>
              <a:spcBef>
                <a:spcPts val="600"/>
              </a:spcBef>
              <a:buClr>
                <a:srgbClr val="000000"/>
              </a:buClr>
              <a:buSzPct val="100000"/>
            </a:pPr>
            <a:endParaRPr lang="uk-UA" altLang="ru-RU" sz="1300" dirty="0">
              <a:solidFill>
                <a:srgbClr val="000000"/>
              </a:solidFill>
              <a:cs typeface="Times New Roman" panose="02020603050405020304" pitchFamily="18" charset="0"/>
            </a:endParaRPr>
          </a:p>
          <a:p>
            <a:pPr>
              <a:spcBef>
                <a:spcPts val="600"/>
              </a:spcBef>
              <a:buClr>
                <a:srgbClr val="000000"/>
              </a:buClr>
              <a:buSzPct val="100000"/>
            </a:pPr>
            <a:endParaRPr lang="uk-UA" altLang="ru-RU" sz="1300" dirty="0">
              <a:solidFill>
                <a:srgbClr val="000000"/>
              </a:solidFill>
              <a:cs typeface="Times New Roman" panose="02020603050405020304" pitchFamily="18" charset="0"/>
            </a:endParaRPr>
          </a:p>
          <a:p>
            <a:pPr>
              <a:spcBef>
                <a:spcPts val="600"/>
              </a:spcBef>
              <a:buClr>
                <a:srgbClr val="000000"/>
              </a:buClr>
              <a:buSzPct val="100000"/>
            </a:pPr>
            <a:endParaRPr lang="uk-UA" altLang="ru-RU" sz="1300" dirty="0">
              <a:solidFill>
                <a:srgbClr val="000000"/>
              </a:solidFill>
              <a:cs typeface="Times New Roman" panose="02020603050405020304" pitchFamily="18" charset="0"/>
            </a:endParaRPr>
          </a:p>
          <a:p>
            <a:pPr>
              <a:spcBef>
                <a:spcPts val="0"/>
              </a:spcBef>
              <a:buClr>
                <a:srgbClr val="000000"/>
              </a:buClr>
              <a:buSzPct val="100000"/>
            </a:pPr>
            <a:r>
              <a:rPr lang="uk-UA" altLang="ru-RU" sz="1300" b="1" dirty="0">
                <a:solidFill>
                  <a:srgbClr val="FF0000"/>
                </a:solidFill>
                <a:cs typeface="Times New Roman" panose="02020603050405020304" pitchFamily="18" charset="0"/>
              </a:rPr>
              <a:t>Вимоги до структури та змісту </a:t>
            </a:r>
            <a:r>
              <a:rPr lang="en-US" altLang="ru-RU" sz="1300" b="1" dirty="0">
                <a:solidFill>
                  <a:srgbClr val="FF0000"/>
                </a:solidFill>
                <a:cs typeface="Times New Roman" panose="02020603050405020304" pitchFamily="18" charset="0"/>
              </a:rPr>
              <a:t>XML-</a:t>
            </a:r>
            <a:r>
              <a:rPr lang="uk-UA" altLang="ru-RU" sz="1300" b="1" dirty="0">
                <a:solidFill>
                  <a:srgbClr val="FF0000"/>
                </a:solidFill>
                <a:cs typeface="Times New Roman" panose="02020603050405020304" pitchFamily="18" charset="0"/>
              </a:rPr>
              <a:t>схеми метаданих </a:t>
            </a:r>
            <a:r>
              <a:rPr lang="uk-UA" altLang="ru-RU" sz="1300" b="1" dirty="0" err="1">
                <a:solidFill>
                  <a:srgbClr val="FF0000"/>
                </a:solidFill>
                <a:cs typeface="Times New Roman" panose="02020603050405020304" pitchFamily="18" charset="0"/>
              </a:rPr>
              <a:t>акта</a:t>
            </a:r>
            <a:r>
              <a:rPr lang="uk-UA"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приймання-передавання</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документів</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юридичної</a:t>
            </a:r>
            <a:r>
              <a:rPr lang="ru-RU" altLang="ru-RU" sz="1300" b="1" dirty="0">
                <a:solidFill>
                  <a:srgbClr val="FF0000"/>
                </a:solidFill>
                <a:cs typeface="Times New Roman" panose="02020603050405020304" pitchFamily="18" charset="0"/>
              </a:rPr>
              <a:t> особи на </a:t>
            </a:r>
            <a:r>
              <a:rPr lang="ru-RU" altLang="ru-RU" sz="1300" b="1" dirty="0" err="1">
                <a:solidFill>
                  <a:srgbClr val="FF0000"/>
                </a:solidFill>
                <a:cs typeface="Times New Roman" panose="02020603050405020304" pitchFamily="18" charset="0"/>
              </a:rPr>
              <a:t>постійне</a:t>
            </a:r>
            <a:r>
              <a:rPr lang="ru-RU" altLang="ru-RU" sz="1300" b="1" dirty="0">
                <a:solidFill>
                  <a:srgbClr val="FF0000"/>
                </a:solidFill>
                <a:cs typeface="Times New Roman" panose="02020603050405020304" pitchFamily="18" charset="0"/>
              </a:rPr>
              <a:t> </a:t>
            </a:r>
            <a:r>
              <a:rPr lang="ru-RU" altLang="ru-RU" sz="1300" b="1" dirty="0" err="1">
                <a:solidFill>
                  <a:srgbClr val="FF0000"/>
                </a:solidFill>
                <a:cs typeface="Times New Roman" panose="02020603050405020304" pitchFamily="18" charset="0"/>
              </a:rPr>
              <a:t>зберігання</a:t>
            </a:r>
            <a:endParaRPr lang="ru-RU" altLang="ru-RU" sz="1300" b="1" dirty="0">
              <a:solidFill>
                <a:schemeClr val="tx1"/>
              </a:solidFill>
              <a:cs typeface="Times New Roman" panose="02020603050405020304" pitchFamily="18" charset="0"/>
            </a:endParaRPr>
          </a:p>
          <a:p>
            <a:pPr>
              <a:spcBef>
                <a:spcPts val="600"/>
              </a:spcBef>
              <a:buClr>
                <a:srgbClr val="000000"/>
              </a:buClr>
              <a:buSzPct val="100000"/>
            </a:pPr>
            <a:r>
              <a:rPr lang="ru-RU" sz="1400" dirty="0">
                <a:solidFill>
                  <a:schemeClr val="tx1"/>
                </a:solidFill>
              </a:rPr>
              <a:t>* </a:t>
            </a:r>
            <a:r>
              <a:rPr lang="ru-RU" sz="1200" dirty="0" err="1">
                <a:solidFill>
                  <a:schemeClr val="tx1"/>
                </a:solidFill>
              </a:rPr>
              <a:t>електронне</a:t>
            </a:r>
            <a:r>
              <a:rPr lang="ru-RU" sz="1200" dirty="0">
                <a:solidFill>
                  <a:schemeClr val="tx1"/>
                </a:solidFill>
              </a:rPr>
              <a:t> </a:t>
            </a:r>
            <a:r>
              <a:rPr lang="ru-RU" sz="1200" dirty="0" err="1">
                <a:solidFill>
                  <a:schemeClr val="tx1"/>
                </a:solidFill>
              </a:rPr>
              <a:t>повідомлення</a:t>
            </a:r>
            <a:r>
              <a:rPr lang="ru-RU" sz="1200" dirty="0">
                <a:solidFill>
                  <a:schemeClr val="tx1"/>
                </a:solidFill>
              </a:rPr>
              <a:t> - автоматично </a:t>
            </a:r>
            <a:r>
              <a:rPr lang="ru-RU" sz="1200" dirty="0" err="1">
                <a:solidFill>
                  <a:schemeClr val="tx1"/>
                </a:solidFill>
              </a:rPr>
              <a:t>або</a:t>
            </a:r>
            <a:r>
              <a:rPr lang="ru-RU" sz="1200" dirty="0">
                <a:solidFill>
                  <a:schemeClr val="tx1"/>
                </a:solidFill>
              </a:rPr>
              <a:t> у </a:t>
            </a:r>
            <a:r>
              <a:rPr lang="ru-RU" sz="1200" dirty="0" err="1">
                <a:solidFill>
                  <a:schemeClr val="tx1"/>
                </a:solidFill>
              </a:rPr>
              <a:t>разі</a:t>
            </a:r>
            <a:r>
              <a:rPr lang="ru-RU" sz="1200" dirty="0">
                <a:solidFill>
                  <a:schemeClr val="tx1"/>
                </a:solidFill>
              </a:rPr>
              <a:t> </a:t>
            </a:r>
            <a:r>
              <a:rPr lang="ru-RU" sz="1200" dirty="0" err="1">
                <a:solidFill>
                  <a:schemeClr val="tx1"/>
                </a:solidFill>
              </a:rPr>
              <a:t>необхідності</a:t>
            </a:r>
            <a:r>
              <a:rPr lang="ru-RU" sz="1200" dirty="0">
                <a:solidFill>
                  <a:schemeClr val="tx1"/>
                </a:solidFill>
              </a:rPr>
              <a:t> </a:t>
            </a:r>
            <a:r>
              <a:rPr lang="ru-RU" sz="1200" dirty="0" err="1">
                <a:solidFill>
                  <a:schemeClr val="tx1"/>
                </a:solidFill>
              </a:rPr>
              <a:t>автоматизовано</a:t>
            </a:r>
            <a:r>
              <a:rPr lang="ru-RU" sz="1200" dirty="0">
                <a:solidFill>
                  <a:schemeClr val="tx1"/>
                </a:solidFill>
              </a:rPr>
              <a:t> створена та передана в </a:t>
            </a:r>
            <a:r>
              <a:rPr lang="ru-RU" sz="1200" dirty="0" err="1">
                <a:solidFill>
                  <a:schemeClr val="tx1"/>
                </a:solidFill>
              </a:rPr>
              <a:t>електронній</a:t>
            </a:r>
            <a:r>
              <a:rPr lang="ru-RU" sz="1200" dirty="0">
                <a:solidFill>
                  <a:schemeClr val="tx1"/>
                </a:solidFill>
              </a:rPr>
              <a:t> </a:t>
            </a:r>
            <a:r>
              <a:rPr lang="ru-RU" sz="1200" dirty="0" err="1">
                <a:solidFill>
                  <a:schemeClr val="tx1"/>
                </a:solidFill>
              </a:rPr>
              <a:t>формі</a:t>
            </a:r>
            <a:r>
              <a:rPr lang="ru-RU" sz="1200" dirty="0">
                <a:solidFill>
                  <a:schemeClr val="tx1"/>
                </a:solidFill>
              </a:rPr>
              <a:t> </a:t>
            </a:r>
            <a:r>
              <a:rPr lang="ru-RU" sz="1200" dirty="0" err="1">
                <a:solidFill>
                  <a:schemeClr val="tx1"/>
                </a:solidFill>
              </a:rPr>
              <a:t>інформація</a:t>
            </a:r>
            <a:r>
              <a:rPr lang="ru-RU" sz="1200" dirty="0">
                <a:solidFill>
                  <a:schemeClr val="tx1"/>
                </a:solidFill>
              </a:rPr>
              <a:t> про доставку/ </a:t>
            </a:r>
            <a:r>
              <a:rPr lang="ru-RU" sz="1200" dirty="0" err="1">
                <a:solidFill>
                  <a:schemeClr val="tx1"/>
                </a:solidFill>
              </a:rPr>
              <a:t>отримання</a:t>
            </a:r>
            <a:r>
              <a:rPr lang="ru-RU" sz="1200" dirty="0">
                <a:solidFill>
                  <a:schemeClr val="tx1"/>
                </a:solidFill>
              </a:rPr>
              <a:t>/ </a:t>
            </a:r>
            <a:r>
              <a:rPr lang="ru-RU" sz="1200" dirty="0" err="1">
                <a:solidFill>
                  <a:schemeClr val="tx1"/>
                </a:solidFill>
              </a:rPr>
              <a:t>відмову</a:t>
            </a:r>
            <a:r>
              <a:rPr lang="ru-RU" sz="1200" dirty="0">
                <a:solidFill>
                  <a:schemeClr val="tx1"/>
                </a:solidFill>
              </a:rPr>
              <a:t> в </a:t>
            </a:r>
            <a:r>
              <a:rPr lang="ru-RU" sz="1200" dirty="0" err="1">
                <a:solidFill>
                  <a:schemeClr val="tx1"/>
                </a:solidFill>
              </a:rPr>
              <a:t>реєстрації</a:t>
            </a:r>
            <a:r>
              <a:rPr lang="ru-RU" sz="1200" dirty="0">
                <a:solidFill>
                  <a:schemeClr val="tx1"/>
                </a:solidFill>
              </a:rPr>
              <a:t>/ </a:t>
            </a:r>
            <a:r>
              <a:rPr lang="ru-RU" sz="1200" dirty="0" err="1">
                <a:solidFill>
                  <a:schemeClr val="tx1"/>
                </a:solidFill>
              </a:rPr>
              <a:t>реєстрацію</a:t>
            </a:r>
            <a:r>
              <a:rPr lang="ru-RU" sz="1200" dirty="0">
                <a:solidFill>
                  <a:schemeClr val="tx1"/>
                </a:solidFill>
              </a:rPr>
              <a:t> </a:t>
            </a:r>
            <a:r>
              <a:rPr lang="ru-RU" sz="1200" dirty="0" err="1">
                <a:solidFill>
                  <a:schemeClr val="tx1"/>
                </a:solidFill>
              </a:rPr>
              <a:t>електронного</a:t>
            </a:r>
            <a:r>
              <a:rPr lang="ru-RU" sz="1200" dirty="0">
                <a:solidFill>
                  <a:schemeClr val="tx1"/>
                </a:solidFill>
              </a:rPr>
              <a:t> документа адресатом та </a:t>
            </a:r>
            <a:r>
              <a:rPr lang="ru-RU" sz="1200" dirty="0" err="1">
                <a:solidFill>
                  <a:schemeClr val="tx1"/>
                </a:solidFill>
              </a:rPr>
              <a:t>інше</a:t>
            </a:r>
            <a:r>
              <a:rPr lang="ru-RU" sz="1200" dirty="0">
                <a:solidFill>
                  <a:schemeClr val="tx1"/>
                </a:solidFill>
              </a:rPr>
              <a:t>;</a:t>
            </a:r>
            <a:endParaRPr lang="uk-UA" altLang="ru-RU" sz="1200" b="1" dirty="0">
              <a:solidFill>
                <a:schemeClr val="tx1"/>
              </a:solidFill>
              <a:cs typeface="Times New Roman" panose="02020603050405020304" pitchFamily="18" charset="0"/>
            </a:endParaRPr>
          </a:p>
        </p:txBody>
      </p:sp>
      <p:sp>
        <p:nvSpPr>
          <p:cNvPr id="6" name="Text Box 7">
            <a:extLst>
              <a:ext uri="{FF2B5EF4-FFF2-40B4-BE49-F238E27FC236}">
                <a16:creationId xmlns:a16="http://schemas.microsoft.com/office/drawing/2014/main" id="{478D6C61-9EFA-471D-8D3E-6ED4A29CDB35}"/>
              </a:ext>
            </a:extLst>
          </p:cNvPr>
          <p:cNvSpPr txBox="1">
            <a:spLocks noChangeArrowheads="1"/>
          </p:cNvSpPr>
          <p:nvPr/>
        </p:nvSpPr>
        <p:spPr bwMode="auto">
          <a:xfrm>
            <a:off x="0" y="177800"/>
            <a:ext cx="9143999" cy="730920"/>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Нормативно-правові акти, введені в дію наказом Міністерства юстиції України від 11.11.2014 № 1886/5 та пропозиції до їх зміни</a:t>
            </a:r>
          </a:p>
        </p:txBody>
      </p:sp>
      <p:grpSp>
        <p:nvGrpSpPr>
          <p:cNvPr id="7" name="Групувати 6"/>
          <p:cNvGrpSpPr/>
          <p:nvPr/>
        </p:nvGrpSpPr>
        <p:grpSpPr>
          <a:xfrm>
            <a:off x="539552" y="4653136"/>
            <a:ext cx="7992210" cy="893713"/>
            <a:chOff x="539552" y="4725144"/>
            <a:chExt cx="7992210" cy="893713"/>
          </a:xfrm>
        </p:grpSpPr>
        <p:sp>
          <p:nvSpPr>
            <p:cNvPr id="5" name="Прямокутник 4"/>
            <p:cNvSpPr/>
            <p:nvPr/>
          </p:nvSpPr>
          <p:spPr bwMode="auto">
            <a:xfrm>
              <a:off x="539552" y="4725144"/>
              <a:ext cx="7915928" cy="893713"/>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a:ln>
                  <a:noFill/>
                </a:ln>
                <a:solidFill>
                  <a:schemeClr val="bg1"/>
                </a:solidFill>
                <a:effectLst/>
                <a:latin typeface="Calibri" pitchFamily="32" charset="0"/>
                <a:cs typeface="Arial" charset="0"/>
              </a:endParaRPr>
            </a:p>
          </p:txBody>
        </p:sp>
        <p:sp>
          <p:nvSpPr>
            <p:cNvPr id="2" name="TextBox 1"/>
            <p:cNvSpPr txBox="1"/>
            <p:nvPr/>
          </p:nvSpPr>
          <p:spPr>
            <a:xfrm>
              <a:off x="750624" y="5157192"/>
              <a:ext cx="7452668" cy="461665"/>
            </a:xfrm>
            <a:prstGeom prst="rect">
              <a:avLst/>
            </a:prstGeom>
            <a:noFill/>
          </p:spPr>
          <p:txBody>
            <a:bodyPr wrap="square" rtlCol="0">
              <a:spAutoFit/>
            </a:bodyPr>
            <a:lstStyle/>
            <a:p>
              <a:pPr algn="ctr"/>
              <a:r>
                <a:rPr lang="uk-UA" altLang="ru-RU" sz="1200" b="1" dirty="0">
                  <a:solidFill>
                    <a:srgbClr val="000000"/>
                  </a:solidFill>
                  <a:cs typeface="Times New Roman" panose="02020603050405020304" pitchFamily="18" charset="0"/>
                </a:rPr>
                <a:t>На заміну н</a:t>
              </a:r>
              <a:r>
                <a:rPr lang="uk-UA" altLang="ru-RU" sz="1200" b="1" dirty="0">
                  <a:solidFill>
                    <a:schemeClr val="tx1"/>
                  </a:solidFill>
                  <a:cs typeface="Times New Roman" panose="02020603050405020304" pitchFamily="18" charset="0"/>
                </a:rPr>
                <a:t>аказу МОН від 20.10.2011 № 1207 «Про вимоги до форматів даних електронного документообігу в органах державної влади. Формат електронного повідомлення»</a:t>
              </a:r>
              <a:endParaRPr lang="en-US" sz="1200" b="1" dirty="0"/>
            </a:p>
          </p:txBody>
        </p:sp>
        <p:sp>
          <p:nvSpPr>
            <p:cNvPr id="4" name="TextBox 3"/>
            <p:cNvSpPr txBox="1"/>
            <p:nvPr/>
          </p:nvSpPr>
          <p:spPr>
            <a:xfrm>
              <a:off x="539552" y="4725144"/>
              <a:ext cx="4046242" cy="492443"/>
            </a:xfrm>
            <a:prstGeom prst="rect">
              <a:avLst/>
            </a:prstGeom>
            <a:noFill/>
          </p:spPr>
          <p:txBody>
            <a:bodyPr wrap="square" rtlCol="0">
              <a:spAutoFit/>
            </a:bodyPr>
            <a:lstStyle/>
            <a:p>
              <a:r>
                <a:rPr lang="uk-UA" altLang="ru-RU" sz="1300" b="1" dirty="0">
                  <a:solidFill>
                    <a:srgbClr val="FF0000"/>
                  </a:solidFill>
                  <a:cs typeface="Times New Roman" panose="02020603050405020304" pitchFamily="18" charset="0"/>
                </a:rPr>
                <a:t>Вимоги до структури та змісту </a:t>
              </a:r>
              <a:r>
                <a:rPr lang="en-US" altLang="ru-RU" sz="1300" b="1" dirty="0">
                  <a:solidFill>
                    <a:srgbClr val="FF0000"/>
                  </a:solidFill>
                  <a:cs typeface="Times New Roman" panose="02020603050405020304" pitchFamily="18" charset="0"/>
                </a:rPr>
                <a:t>XML-</a:t>
              </a:r>
              <a:r>
                <a:rPr lang="uk-UA" altLang="ru-RU" sz="1300" b="1" dirty="0">
                  <a:solidFill>
                    <a:srgbClr val="FF0000"/>
                  </a:solidFill>
                  <a:cs typeface="Times New Roman" panose="02020603050405020304" pitchFamily="18" charset="0"/>
                </a:rPr>
                <a:t>схеми метаданих електронних документів</a:t>
              </a:r>
              <a:endParaRPr lang="en-US" sz="1300" b="1" dirty="0">
                <a:solidFill>
                  <a:srgbClr val="FF0000"/>
                </a:solidFill>
              </a:endParaRPr>
            </a:p>
          </p:txBody>
        </p:sp>
        <p:sp>
          <p:nvSpPr>
            <p:cNvPr id="3" name="TextBox 2"/>
            <p:cNvSpPr txBox="1"/>
            <p:nvPr/>
          </p:nvSpPr>
          <p:spPr>
            <a:xfrm>
              <a:off x="5586352" y="4736247"/>
              <a:ext cx="2945410" cy="492443"/>
            </a:xfrm>
            <a:prstGeom prst="rect">
              <a:avLst/>
            </a:prstGeom>
            <a:noFill/>
          </p:spPr>
          <p:txBody>
            <a:bodyPr wrap="square" rtlCol="0">
              <a:spAutoFit/>
            </a:bodyPr>
            <a:lstStyle/>
            <a:p>
              <a:r>
                <a:rPr lang="uk-UA" altLang="ru-RU" sz="1300" b="1" dirty="0">
                  <a:solidFill>
                    <a:srgbClr val="FF0000"/>
                  </a:solidFill>
                  <a:cs typeface="Times New Roman" panose="02020603050405020304" pitchFamily="18" charset="0"/>
                </a:rPr>
                <a:t>Вимоги до формату електронного повідомлення*</a:t>
              </a:r>
              <a:endParaRPr lang="en-US" sz="1300" b="1" dirty="0">
                <a:solidFill>
                  <a:srgbClr val="FF0000"/>
                </a:solidFill>
              </a:endParaRPr>
            </a:p>
          </p:txBody>
        </p:sp>
      </p:grpSp>
    </p:spTree>
    <p:extLst>
      <p:ext uri="{BB962C8B-B14F-4D97-AF65-F5344CB8AC3E}">
        <p14:creationId xmlns:p14="http://schemas.microsoft.com/office/powerpoint/2010/main" val="4049926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a:extLst>
              <a:ext uri="{FF2B5EF4-FFF2-40B4-BE49-F238E27FC236}">
                <a16:creationId xmlns:a16="http://schemas.microsoft.com/office/drawing/2014/main" id="{6C3F000B-3BC1-4BAC-8A60-14EF50F4FD46}"/>
              </a:ext>
            </a:extLst>
          </p:cNvPr>
          <p:cNvSpPr txBox="1">
            <a:spLocks noChangeArrowheads="1"/>
          </p:cNvSpPr>
          <p:nvPr/>
        </p:nvSpPr>
        <p:spPr bwMode="auto">
          <a:xfrm>
            <a:off x="1" y="252413"/>
            <a:ext cx="9144000" cy="800323"/>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ru-RU" sz="2400" dirty="0" err="1">
                <a:effectLst>
                  <a:outerShdw blurRad="38100" dist="38100" dir="2700000" algn="tl">
                    <a:srgbClr val="C0C0C0"/>
                  </a:outerShdw>
                </a:effectLst>
                <a:latin typeface="+mj-lt"/>
                <a:ea typeface="+mn-ea"/>
                <a:cs typeface="Times New Roman" pitchFamily="16" charset="0"/>
              </a:rPr>
              <a:t>Створення</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паперових</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примірників</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або</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засвідчених</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копій</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електронних</a:t>
            </a:r>
            <a:r>
              <a:rPr lang="ru-RU" sz="2400" dirty="0">
                <a:effectLst>
                  <a:outerShdw blurRad="38100" dist="38100" dir="2700000" algn="tl">
                    <a:srgbClr val="C0C0C0"/>
                  </a:outerShdw>
                </a:effectLst>
                <a:latin typeface="+mj-lt"/>
                <a:ea typeface="+mn-ea"/>
                <a:cs typeface="Times New Roman" pitchFamily="16" charset="0"/>
              </a:rPr>
              <a:t> </a:t>
            </a:r>
            <a:r>
              <a:rPr lang="ru-RU" sz="2400" dirty="0" err="1">
                <a:effectLst>
                  <a:outerShdw blurRad="38100" dist="38100" dir="2700000" algn="tl">
                    <a:srgbClr val="C0C0C0"/>
                  </a:outerShdw>
                </a:effectLst>
                <a:latin typeface="+mj-lt"/>
                <a:ea typeface="+mn-ea"/>
                <a:cs typeface="Times New Roman" pitchFamily="16" charset="0"/>
              </a:rPr>
              <a:t>документів</a:t>
            </a:r>
            <a:endParaRPr lang="uk-UA" sz="2400" dirty="0">
              <a:effectLst>
                <a:outerShdw blurRad="38100" dist="38100" dir="2700000" algn="tl">
                  <a:srgbClr val="C0C0C0"/>
                </a:outerShdw>
              </a:effectLst>
              <a:latin typeface="+mj-lt"/>
              <a:ea typeface="+mn-ea"/>
              <a:cs typeface="Times New Roman" pitchFamily="16" charset="0"/>
            </a:endParaRPr>
          </a:p>
        </p:txBody>
      </p:sp>
      <p:sp>
        <p:nvSpPr>
          <p:cNvPr id="5" name="TextBox 4"/>
          <p:cNvSpPr txBox="1"/>
          <p:nvPr/>
        </p:nvSpPr>
        <p:spPr>
          <a:xfrm>
            <a:off x="287525" y="1484784"/>
            <a:ext cx="8568952" cy="4401205"/>
          </a:xfrm>
          <a:prstGeom prst="rect">
            <a:avLst/>
          </a:prstGeom>
          <a:noFill/>
        </p:spPr>
        <p:txBody>
          <a:bodyPr wrap="square" rtlCol="0">
            <a:spAutoFit/>
          </a:bodyPr>
          <a:lstStyle/>
          <a:p>
            <a:pPr algn="just"/>
            <a:r>
              <a:rPr lang="uk-UA" dirty="0">
                <a:solidFill>
                  <a:schemeClr val="tx1"/>
                </a:solidFill>
                <a:latin typeface="+mj-lt"/>
                <a:cs typeface="Times New Roman" panose="02020603050405020304" pitchFamily="18" charset="0"/>
              </a:rPr>
              <a:t>1. Призначення паперових відповідників.</a:t>
            </a:r>
          </a:p>
          <a:p>
            <a:pPr algn="just"/>
            <a:endParaRPr lang="uk-UA" dirty="0">
              <a:solidFill>
                <a:schemeClr val="tx1"/>
              </a:solidFill>
              <a:latin typeface="+mj-lt"/>
              <a:cs typeface="Times New Roman" panose="02020603050405020304" pitchFamily="18" charset="0"/>
            </a:endParaRPr>
          </a:p>
          <a:p>
            <a:pPr algn="just"/>
            <a:r>
              <a:rPr lang="uk-UA" dirty="0">
                <a:solidFill>
                  <a:schemeClr val="tx1"/>
                </a:solidFill>
                <a:latin typeface="+mj-lt"/>
                <a:cs typeface="Times New Roman" panose="02020603050405020304" pitchFamily="18" charset="0"/>
              </a:rPr>
              <a:t>2. Їх юридична значущість.</a:t>
            </a:r>
          </a:p>
          <a:p>
            <a:pPr algn="just"/>
            <a:endParaRPr lang="uk-UA" dirty="0">
              <a:solidFill>
                <a:schemeClr val="tx1"/>
              </a:solidFill>
              <a:latin typeface="+mj-lt"/>
              <a:cs typeface="Times New Roman" panose="02020603050405020304" pitchFamily="18" charset="0"/>
            </a:endParaRPr>
          </a:p>
          <a:p>
            <a:pPr algn="just"/>
            <a:r>
              <a:rPr lang="uk-UA" dirty="0">
                <a:solidFill>
                  <a:schemeClr val="tx1"/>
                </a:solidFill>
                <a:latin typeface="+mj-lt"/>
                <a:cs typeface="Times New Roman" panose="02020603050405020304" pitchFamily="18" charset="0"/>
              </a:rPr>
              <a:t>3. До обговорення пропозицій щодо скорочення обсягів таких документів шляхом внесення змін до </a:t>
            </a:r>
            <a:r>
              <a:rPr lang="ru-RU" b="1" dirty="0" err="1">
                <a:solidFill>
                  <a:schemeClr val="tx1"/>
                </a:solidFill>
                <a:cs typeface="Times New Roman" panose="02020603050405020304" pitchFamily="18" charset="0"/>
              </a:rPr>
              <a:t>Переліку</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типових</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документів</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що</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створюються</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під</a:t>
            </a:r>
            <a:r>
              <a:rPr lang="ru-RU" b="1" dirty="0">
                <a:solidFill>
                  <a:schemeClr val="tx1"/>
                </a:solidFill>
                <a:cs typeface="Times New Roman" panose="02020603050405020304" pitchFamily="18" charset="0"/>
              </a:rPr>
              <a:t> час </a:t>
            </a:r>
            <a:r>
              <a:rPr lang="ru-RU" b="1" dirty="0" err="1">
                <a:solidFill>
                  <a:schemeClr val="tx1"/>
                </a:solidFill>
                <a:cs typeface="Times New Roman" panose="02020603050405020304" pitchFamily="18" charset="0"/>
              </a:rPr>
              <a:t>діяльності</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державних</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органів</a:t>
            </a:r>
            <a:r>
              <a:rPr lang="ru-RU" b="1" dirty="0">
                <a:solidFill>
                  <a:schemeClr val="tx1"/>
                </a:solidFill>
                <a:cs typeface="Times New Roman" panose="02020603050405020304" pitchFamily="18" charset="0"/>
              </a:rPr>
              <a:t> та </a:t>
            </a:r>
            <a:r>
              <a:rPr lang="ru-RU" b="1" dirty="0" err="1">
                <a:solidFill>
                  <a:schemeClr val="tx1"/>
                </a:solidFill>
                <a:cs typeface="Times New Roman" panose="02020603050405020304" pitchFamily="18" charset="0"/>
              </a:rPr>
              <a:t>органів</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місцевого</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самоврядування</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інших</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установ</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підприємств</a:t>
            </a:r>
            <a:r>
              <a:rPr lang="ru-RU" b="1" dirty="0">
                <a:solidFill>
                  <a:schemeClr val="tx1"/>
                </a:solidFill>
                <a:cs typeface="Times New Roman" panose="02020603050405020304" pitchFamily="18" charset="0"/>
              </a:rPr>
              <a:t> та </a:t>
            </a:r>
            <a:r>
              <a:rPr lang="ru-RU" b="1" dirty="0" err="1">
                <a:solidFill>
                  <a:schemeClr val="tx1"/>
                </a:solidFill>
                <a:cs typeface="Times New Roman" panose="02020603050405020304" pitchFamily="18" charset="0"/>
              </a:rPr>
              <a:t>організацій</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із</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зазначенням</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строків</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зберігання</a:t>
            </a:r>
            <a:r>
              <a:rPr lang="ru-RU" b="1" dirty="0">
                <a:solidFill>
                  <a:schemeClr val="tx1"/>
                </a:solidFill>
                <a:cs typeface="Times New Roman" panose="02020603050405020304" pitchFamily="18" charset="0"/>
              </a:rPr>
              <a:t> </a:t>
            </a:r>
            <a:r>
              <a:rPr lang="ru-RU" b="1" dirty="0" err="1">
                <a:solidFill>
                  <a:schemeClr val="tx1"/>
                </a:solidFill>
                <a:cs typeface="Times New Roman" panose="02020603050405020304" pitchFamily="18" charset="0"/>
              </a:rPr>
              <a:t>документів</a:t>
            </a:r>
            <a:r>
              <a:rPr lang="ru-RU" dirty="0">
                <a:solidFill>
                  <a:schemeClr val="tx1"/>
                </a:solidFill>
                <a:cs typeface="Times New Roman" panose="02020603050405020304" pitchFamily="18" charset="0"/>
              </a:rPr>
              <a:t>, </a:t>
            </a:r>
            <a:r>
              <a:rPr lang="ru-RU" dirty="0" err="1">
                <a:solidFill>
                  <a:schemeClr val="tx1"/>
                </a:solidFill>
                <a:cs typeface="Times New Roman" panose="02020603050405020304" pitchFamily="18" charset="0"/>
              </a:rPr>
              <a:t>затверджених</a:t>
            </a:r>
            <a:r>
              <a:rPr lang="ru-RU" dirty="0">
                <a:solidFill>
                  <a:schemeClr val="tx1"/>
                </a:solidFill>
                <a:cs typeface="Times New Roman" panose="02020603050405020304" pitchFamily="18" charset="0"/>
              </a:rPr>
              <a:t> наказом </a:t>
            </a:r>
            <a:r>
              <a:rPr lang="ru-RU" dirty="0" err="1">
                <a:solidFill>
                  <a:schemeClr val="tx1"/>
                </a:solidFill>
                <a:cs typeface="Times New Roman" panose="02020603050405020304" pitchFamily="18" charset="0"/>
              </a:rPr>
              <a:t>Міністерства</a:t>
            </a:r>
            <a:r>
              <a:rPr lang="ru-RU" dirty="0">
                <a:solidFill>
                  <a:schemeClr val="tx1"/>
                </a:solidFill>
                <a:cs typeface="Times New Roman" panose="02020603050405020304" pitchFamily="18" charset="0"/>
              </a:rPr>
              <a:t> </a:t>
            </a:r>
            <a:r>
              <a:rPr lang="ru-RU" dirty="0" err="1">
                <a:solidFill>
                  <a:schemeClr val="tx1"/>
                </a:solidFill>
                <a:cs typeface="Times New Roman" panose="02020603050405020304" pitchFamily="18" charset="0"/>
              </a:rPr>
              <a:t>юстиції</a:t>
            </a:r>
            <a:r>
              <a:rPr lang="ru-RU" dirty="0">
                <a:solidFill>
                  <a:schemeClr val="tx1"/>
                </a:solidFill>
                <a:cs typeface="Times New Roman" panose="02020603050405020304" pitchFamily="18" charset="0"/>
              </a:rPr>
              <a:t> </a:t>
            </a:r>
            <a:r>
              <a:rPr lang="ru-RU" dirty="0" err="1">
                <a:solidFill>
                  <a:schemeClr val="tx1"/>
                </a:solidFill>
                <a:cs typeface="Times New Roman" panose="02020603050405020304" pitchFamily="18" charset="0"/>
              </a:rPr>
              <a:t>України</a:t>
            </a:r>
            <a:r>
              <a:rPr lang="ru-RU" dirty="0">
                <a:solidFill>
                  <a:schemeClr val="tx1"/>
                </a:solidFill>
                <a:cs typeface="Times New Roman" panose="02020603050405020304" pitchFamily="18" charset="0"/>
              </a:rPr>
              <a:t> 02.04.2012 № 578/5, </a:t>
            </a:r>
            <a:r>
              <a:rPr lang="ru-RU" dirty="0" err="1">
                <a:solidFill>
                  <a:schemeClr val="tx1"/>
                </a:solidFill>
                <a:cs typeface="Times New Roman" panose="02020603050405020304" pitchFamily="18" charset="0"/>
              </a:rPr>
              <a:t>зареєстрованого</a:t>
            </a:r>
            <a:r>
              <a:rPr lang="ru-RU" dirty="0">
                <a:solidFill>
                  <a:schemeClr val="tx1"/>
                </a:solidFill>
                <a:cs typeface="Times New Roman" panose="02020603050405020304" pitchFamily="18" charset="0"/>
              </a:rPr>
              <a:t> в </a:t>
            </a:r>
            <a:r>
              <a:rPr lang="ru-RU" dirty="0" err="1">
                <a:solidFill>
                  <a:schemeClr val="tx1"/>
                </a:solidFill>
                <a:cs typeface="Times New Roman" panose="02020603050405020304" pitchFamily="18" charset="0"/>
              </a:rPr>
              <a:t>Міністерстві</a:t>
            </a:r>
            <a:r>
              <a:rPr lang="ru-RU" dirty="0">
                <a:solidFill>
                  <a:schemeClr val="tx1"/>
                </a:solidFill>
                <a:cs typeface="Times New Roman" panose="02020603050405020304" pitchFamily="18" charset="0"/>
              </a:rPr>
              <a:t> </a:t>
            </a:r>
            <a:r>
              <a:rPr lang="ru-RU" dirty="0" err="1">
                <a:solidFill>
                  <a:schemeClr val="tx1"/>
                </a:solidFill>
                <a:cs typeface="Times New Roman" panose="02020603050405020304" pitchFamily="18" charset="0"/>
              </a:rPr>
              <a:t>юстиції</a:t>
            </a:r>
            <a:r>
              <a:rPr lang="ru-RU" dirty="0">
                <a:solidFill>
                  <a:schemeClr val="tx1"/>
                </a:solidFill>
                <a:cs typeface="Times New Roman" panose="02020603050405020304" pitchFamily="18" charset="0"/>
              </a:rPr>
              <a:t> </a:t>
            </a:r>
            <a:r>
              <a:rPr lang="ru-RU" dirty="0" err="1">
                <a:solidFill>
                  <a:schemeClr val="tx1"/>
                </a:solidFill>
                <a:cs typeface="Times New Roman" panose="02020603050405020304" pitchFamily="18" charset="0"/>
              </a:rPr>
              <a:t>України</a:t>
            </a:r>
            <a:r>
              <a:rPr lang="ru-RU" dirty="0">
                <a:solidFill>
                  <a:schemeClr val="tx1"/>
                </a:solidFill>
                <a:cs typeface="Times New Roman" panose="02020603050405020304" pitchFamily="18" charset="0"/>
              </a:rPr>
              <a:t> 17.04.2012 за № 571/20884</a:t>
            </a:r>
            <a:r>
              <a:rPr lang="uk-UA" dirty="0">
                <a:solidFill>
                  <a:schemeClr val="tx1"/>
                </a:solidFill>
                <a:cs typeface="Times New Roman" panose="02020603050405020304" pitchFamily="18" charset="0"/>
              </a:rPr>
              <a:t>:</a:t>
            </a:r>
          </a:p>
          <a:p>
            <a:pPr algn="just"/>
            <a:endParaRPr lang="ru-RU" dirty="0">
              <a:solidFill>
                <a:schemeClr val="tx1"/>
              </a:solidFill>
              <a:cs typeface="Times New Roman" panose="02020603050405020304" pitchFamily="18" charset="0"/>
            </a:endParaRPr>
          </a:p>
          <a:p>
            <a:pPr marL="285750" indent="-285750" algn="just">
              <a:spcAft>
                <a:spcPts val="1200"/>
              </a:spcAft>
              <a:buFont typeface="Arial" panose="020B0604020202020204" pitchFamily="34" charset="0"/>
              <a:buChar char="•"/>
            </a:pPr>
            <a:r>
              <a:rPr lang="uk-UA" dirty="0">
                <a:solidFill>
                  <a:schemeClr val="tx1"/>
                </a:solidFill>
                <a:cs typeface="Times New Roman" panose="02020603050405020304" pitchFamily="18" charset="0"/>
              </a:rPr>
              <a:t>скоротити Перелік</a:t>
            </a:r>
            <a:r>
              <a:rPr lang="en-US" dirty="0">
                <a:solidFill>
                  <a:schemeClr val="tx1"/>
                </a:solidFill>
                <a:cs typeface="Times New Roman" panose="02020603050405020304" pitchFamily="18" charset="0"/>
              </a:rPr>
              <a:t>;</a:t>
            </a:r>
            <a:endParaRPr lang="uk-UA" dirty="0">
              <a:solidFill>
                <a:schemeClr val="tx1"/>
              </a:solidFill>
              <a:cs typeface="Times New Roman" panose="02020603050405020304" pitchFamily="18" charset="0"/>
            </a:endParaRPr>
          </a:p>
          <a:p>
            <a:pPr marL="285750" indent="-285750" algn="just">
              <a:buFont typeface="Arial" panose="020B0604020202020204" pitchFamily="34" charset="0"/>
              <a:buChar char="•"/>
            </a:pPr>
            <a:r>
              <a:rPr lang="uk-UA" dirty="0">
                <a:solidFill>
                  <a:schemeClr val="tx1"/>
                </a:solidFill>
                <a:cs typeface="Times New Roman" panose="02020603050405020304" pitchFamily="18" charset="0"/>
              </a:rPr>
              <a:t>зменшити кількість документів постійного та тривалого (понад 10 років) строків зберігання</a:t>
            </a:r>
            <a:r>
              <a:rPr lang="en-US" dirty="0">
                <a:solidFill>
                  <a:schemeClr val="tx1"/>
                </a:solidFill>
                <a:cs typeface="Times New Roman" panose="02020603050405020304" pitchFamily="18" charset="0"/>
              </a:rPr>
              <a:t>.</a:t>
            </a:r>
            <a:endParaRPr lang="uk-UA" dirty="0">
              <a:solidFill>
                <a:schemeClr val="tx1"/>
              </a:solidFill>
              <a:cs typeface="Times New Roman" panose="02020603050405020304" pitchFamily="18" charset="0"/>
            </a:endParaRPr>
          </a:p>
          <a:p>
            <a:pPr algn="just"/>
            <a:endParaRPr lang="uk-UA"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47869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3BCD99F6-18E6-4558-84B4-C8770F4A9E35}"/>
              </a:ext>
            </a:extLst>
          </p:cNvPr>
          <p:cNvSpPr txBox="1">
            <a:spLocks noChangeArrowheads="1"/>
          </p:cNvSpPr>
          <p:nvPr/>
        </p:nvSpPr>
        <p:spPr bwMode="auto">
          <a:xfrm>
            <a:off x="251520" y="747177"/>
            <a:ext cx="8640960" cy="5933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a:spcAft>
                <a:spcPts val="600"/>
              </a:spcAft>
              <a:buClr>
                <a:srgbClr val="000000"/>
              </a:buClr>
              <a:buSzPct val="100000"/>
            </a:pPr>
            <a:r>
              <a:rPr lang="uk-UA" altLang="ru-RU" sz="1450" dirty="0">
                <a:solidFill>
                  <a:schemeClr val="tx1"/>
                </a:solidFill>
                <a:cs typeface="Times New Roman" panose="02020603050405020304" pitchFamily="18" charset="0"/>
              </a:rPr>
              <a:t>Закон України «</a:t>
            </a:r>
            <a:r>
              <a:rPr lang="uk-UA" altLang="ru-RU" sz="1450" dirty="0">
                <a:solidFill>
                  <a:schemeClr val="tx1"/>
                </a:solidFill>
                <a:latin typeface="+mj-lt"/>
                <a:cs typeface="Times New Roman" panose="02020603050405020304" pitchFamily="18" charset="0"/>
              </a:rPr>
              <a:t>Про електронні документи та електронний документообіг»: </a:t>
            </a:r>
            <a:r>
              <a:rPr lang="en-US" altLang="ru-RU" sz="1450" dirty="0">
                <a:solidFill>
                  <a:schemeClr val="tx1"/>
                </a:solidFill>
                <a:latin typeface="+mj-lt"/>
                <a:cs typeface="Times New Roman" panose="02020603050405020304" pitchFamily="18" charset="0"/>
                <a:hlinkClick r:id="rId3"/>
              </a:rPr>
              <a:t>https://zakon.rada.gov.ua/laws/show/851-15</a:t>
            </a:r>
            <a:endParaRPr lang="uk-UA" altLang="ru-RU" sz="1450" dirty="0">
              <a:solidFill>
                <a:schemeClr val="tx1"/>
              </a:solidFill>
              <a:latin typeface="+mj-lt"/>
              <a:cs typeface="Times New Roman" panose="02020603050405020304" pitchFamily="18" charset="0"/>
            </a:endParaRPr>
          </a:p>
          <a:p>
            <a:pPr algn="just">
              <a:spcAft>
                <a:spcPts val="1200"/>
              </a:spcAft>
              <a:buClr>
                <a:srgbClr val="000000"/>
              </a:buClr>
              <a:buSzPct val="100000"/>
            </a:pPr>
            <a:r>
              <a:rPr lang="uk-UA" altLang="ru-RU" sz="1450" b="1" dirty="0">
                <a:solidFill>
                  <a:schemeClr val="tx1"/>
                </a:solidFill>
                <a:latin typeface="+mj-lt"/>
                <a:cs typeface="Times New Roman" panose="02020603050405020304" pitchFamily="18" charset="0"/>
              </a:rPr>
              <a:t>Визначити статус засвідченої паперової копії електронного документа у разі пошкодження або втрати електронного оригіналу – доповнити статтю 8 абзацом у такій редакції: </a:t>
            </a:r>
            <a:r>
              <a:rPr lang="uk-UA" altLang="ru-RU" sz="1450" dirty="0">
                <a:solidFill>
                  <a:schemeClr val="tx1"/>
                </a:solidFill>
                <a:latin typeface="+mj-lt"/>
                <a:cs typeface="Times New Roman" panose="02020603050405020304" pitchFamily="18" charset="0"/>
              </a:rPr>
              <a:t>«</a:t>
            </a:r>
            <a:r>
              <a:rPr lang="ru-RU" sz="1450" dirty="0">
                <a:solidFill>
                  <a:schemeClr val="tx1"/>
                </a:solidFill>
              </a:rPr>
              <a:t>У </a:t>
            </a:r>
            <a:r>
              <a:rPr lang="ru-RU" sz="1450" dirty="0" err="1">
                <a:solidFill>
                  <a:schemeClr val="tx1"/>
                </a:solidFill>
              </a:rPr>
              <a:t>разі</a:t>
            </a:r>
            <a:r>
              <a:rPr lang="ru-RU" sz="1450" dirty="0">
                <a:solidFill>
                  <a:schemeClr val="tx1"/>
                </a:solidFill>
              </a:rPr>
              <a:t> </a:t>
            </a:r>
            <a:r>
              <a:rPr lang="ru-RU" sz="1450" dirty="0" err="1">
                <a:solidFill>
                  <a:schemeClr val="tx1"/>
                </a:solidFill>
              </a:rPr>
              <a:t>втрати</a:t>
            </a:r>
            <a:r>
              <a:rPr lang="ru-RU" sz="1450" dirty="0">
                <a:solidFill>
                  <a:schemeClr val="tx1"/>
                </a:solidFill>
              </a:rPr>
              <a:t> </a:t>
            </a:r>
            <a:r>
              <a:rPr lang="ru-RU" sz="1450" dirty="0" err="1">
                <a:solidFill>
                  <a:schemeClr val="tx1"/>
                </a:solidFill>
              </a:rPr>
              <a:t>електронного</a:t>
            </a:r>
            <a:r>
              <a:rPr lang="ru-RU" sz="1450" dirty="0">
                <a:solidFill>
                  <a:schemeClr val="tx1"/>
                </a:solidFill>
              </a:rPr>
              <a:t> документа </a:t>
            </a:r>
            <a:r>
              <a:rPr lang="ru-RU" sz="1450" dirty="0" err="1">
                <a:solidFill>
                  <a:schemeClr val="tx1"/>
                </a:solidFill>
              </a:rPr>
              <a:t>або</a:t>
            </a:r>
            <a:r>
              <a:rPr lang="ru-RU" sz="1450" dirty="0">
                <a:solidFill>
                  <a:schemeClr val="tx1"/>
                </a:solidFill>
              </a:rPr>
              <a:t> </a:t>
            </a:r>
            <a:r>
              <a:rPr lang="ru-RU" sz="1450" dirty="0" err="1">
                <a:solidFill>
                  <a:schemeClr val="tx1"/>
                </a:solidFill>
              </a:rPr>
              <a:t>неможливості</a:t>
            </a:r>
            <a:r>
              <a:rPr lang="ru-RU" sz="1450" dirty="0">
                <a:solidFill>
                  <a:schemeClr val="tx1"/>
                </a:solidFill>
              </a:rPr>
              <a:t> </a:t>
            </a:r>
            <a:r>
              <a:rPr lang="ru-RU" sz="1450" dirty="0" err="1">
                <a:solidFill>
                  <a:schemeClr val="tx1"/>
                </a:solidFill>
              </a:rPr>
              <a:t>відтворення</a:t>
            </a:r>
            <a:r>
              <a:rPr lang="ru-RU" sz="1450" dirty="0">
                <a:solidFill>
                  <a:schemeClr val="tx1"/>
                </a:solidFill>
              </a:rPr>
              <a:t> </a:t>
            </a:r>
            <a:r>
              <a:rPr lang="ru-RU" sz="1450" dirty="0" err="1">
                <a:solidFill>
                  <a:schemeClr val="tx1"/>
                </a:solidFill>
              </a:rPr>
              <a:t>його</a:t>
            </a:r>
            <a:r>
              <a:rPr lang="ru-RU" sz="1450" dirty="0">
                <a:solidFill>
                  <a:schemeClr val="tx1"/>
                </a:solidFill>
              </a:rPr>
              <a:t> </a:t>
            </a:r>
            <a:r>
              <a:rPr lang="ru-RU" sz="1450" dirty="0" err="1">
                <a:solidFill>
                  <a:schemeClr val="tx1"/>
                </a:solidFill>
              </a:rPr>
              <a:t>інформації</a:t>
            </a:r>
            <a:r>
              <a:rPr lang="ru-RU" sz="1450" dirty="0">
                <a:solidFill>
                  <a:schemeClr val="tx1"/>
                </a:solidFill>
              </a:rPr>
              <a:t>, </a:t>
            </a:r>
            <a:r>
              <a:rPr lang="ru-RU" sz="1450" dirty="0" err="1">
                <a:solidFill>
                  <a:schemeClr val="tx1"/>
                </a:solidFill>
              </a:rPr>
              <a:t>зокрема</a:t>
            </a:r>
            <a:r>
              <a:rPr lang="ru-RU" sz="1450" dirty="0">
                <a:solidFill>
                  <a:schemeClr val="tx1"/>
                </a:solidFill>
              </a:rPr>
              <a:t> </a:t>
            </a:r>
            <a:r>
              <a:rPr lang="ru-RU" sz="1450" dirty="0" err="1">
                <a:solidFill>
                  <a:schemeClr val="tx1"/>
                </a:solidFill>
              </a:rPr>
              <a:t>втрати</a:t>
            </a:r>
            <a:r>
              <a:rPr lang="ru-RU" sz="1450" dirty="0">
                <a:solidFill>
                  <a:schemeClr val="tx1"/>
                </a:solidFill>
              </a:rPr>
              <a:t> </a:t>
            </a:r>
            <a:r>
              <a:rPr lang="ru-RU" sz="1450" dirty="0" err="1">
                <a:solidFill>
                  <a:schemeClr val="tx1"/>
                </a:solidFill>
              </a:rPr>
              <a:t>можливості</a:t>
            </a:r>
            <a:r>
              <a:rPr lang="ru-RU" sz="1450" dirty="0">
                <a:solidFill>
                  <a:schemeClr val="tx1"/>
                </a:solidFill>
              </a:rPr>
              <a:t> </a:t>
            </a:r>
            <a:r>
              <a:rPr lang="ru-RU" sz="1450" dirty="0" err="1">
                <a:solidFill>
                  <a:schemeClr val="tx1"/>
                </a:solidFill>
              </a:rPr>
              <a:t>підтвердження</a:t>
            </a:r>
            <a:r>
              <a:rPr lang="ru-RU" sz="1450" dirty="0">
                <a:solidFill>
                  <a:schemeClr val="tx1"/>
                </a:solidFill>
              </a:rPr>
              <a:t> </a:t>
            </a:r>
            <a:r>
              <a:rPr lang="ru-RU" sz="1450" dirty="0" err="1">
                <a:solidFill>
                  <a:schemeClr val="tx1"/>
                </a:solidFill>
              </a:rPr>
              <a:t>юридичної</a:t>
            </a:r>
            <a:r>
              <a:rPr lang="ru-RU" sz="1450" dirty="0">
                <a:solidFill>
                  <a:schemeClr val="tx1"/>
                </a:solidFill>
              </a:rPr>
              <a:t> </a:t>
            </a:r>
            <a:r>
              <a:rPr lang="ru-RU" sz="1450" dirty="0" err="1">
                <a:solidFill>
                  <a:schemeClr val="tx1"/>
                </a:solidFill>
              </a:rPr>
              <a:t>сили</a:t>
            </a:r>
            <a:r>
              <a:rPr lang="ru-RU" sz="1450" dirty="0">
                <a:solidFill>
                  <a:schemeClr val="tx1"/>
                </a:solidFill>
              </a:rPr>
              <a:t>, </a:t>
            </a:r>
            <a:r>
              <a:rPr lang="ru-RU" sz="1450" dirty="0" err="1">
                <a:solidFill>
                  <a:schemeClr val="tx1"/>
                </a:solidFill>
              </a:rPr>
              <a:t>справжності</a:t>
            </a:r>
            <a:r>
              <a:rPr lang="ru-RU" sz="1450" dirty="0">
                <a:solidFill>
                  <a:schemeClr val="tx1"/>
                </a:solidFill>
              </a:rPr>
              <a:t> </a:t>
            </a:r>
            <a:r>
              <a:rPr lang="ru-RU" sz="1450" dirty="0" err="1">
                <a:solidFill>
                  <a:schemeClr val="tx1"/>
                </a:solidFill>
              </a:rPr>
              <a:t>цього</a:t>
            </a:r>
            <a:r>
              <a:rPr lang="ru-RU" sz="1450" dirty="0">
                <a:solidFill>
                  <a:schemeClr val="tx1"/>
                </a:solidFill>
              </a:rPr>
              <a:t> документа, оформлена </a:t>
            </a:r>
            <a:r>
              <a:rPr lang="ru-RU" sz="1450" dirty="0" err="1">
                <a:solidFill>
                  <a:schemeClr val="tx1"/>
                </a:solidFill>
              </a:rPr>
              <a:t>належним</a:t>
            </a:r>
            <a:r>
              <a:rPr lang="ru-RU" sz="1450" dirty="0">
                <a:solidFill>
                  <a:schemeClr val="tx1"/>
                </a:solidFill>
              </a:rPr>
              <a:t> чином </a:t>
            </a:r>
            <a:r>
              <a:rPr lang="ru-RU" sz="1450" dirty="0" err="1">
                <a:solidFill>
                  <a:schemeClr val="tx1"/>
                </a:solidFill>
              </a:rPr>
              <a:t>засвідчена</a:t>
            </a:r>
            <a:r>
              <a:rPr lang="ru-RU" sz="1450" dirty="0">
                <a:solidFill>
                  <a:schemeClr val="tx1"/>
                </a:solidFill>
              </a:rPr>
              <a:t> </a:t>
            </a:r>
            <a:r>
              <a:rPr lang="ru-RU" sz="1450" dirty="0" err="1">
                <a:solidFill>
                  <a:schemeClr val="tx1"/>
                </a:solidFill>
              </a:rPr>
              <a:t>паперова</a:t>
            </a:r>
            <a:r>
              <a:rPr lang="ru-RU" sz="1450" dirty="0">
                <a:solidFill>
                  <a:schemeClr val="tx1"/>
                </a:solidFill>
              </a:rPr>
              <a:t> </a:t>
            </a:r>
            <a:r>
              <a:rPr lang="ru-RU" sz="1450" dirty="0" err="1">
                <a:solidFill>
                  <a:schemeClr val="tx1"/>
                </a:solidFill>
              </a:rPr>
              <a:t>копія</a:t>
            </a:r>
            <a:r>
              <a:rPr lang="ru-RU" sz="1450" dirty="0">
                <a:solidFill>
                  <a:schemeClr val="tx1"/>
                </a:solidFill>
              </a:rPr>
              <a:t> такого </a:t>
            </a:r>
            <a:r>
              <a:rPr lang="ru-RU" sz="1450" dirty="0" err="1">
                <a:solidFill>
                  <a:schemeClr val="tx1"/>
                </a:solidFill>
              </a:rPr>
              <a:t>електронного</a:t>
            </a:r>
            <a:r>
              <a:rPr lang="ru-RU" sz="1450" dirty="0">
                <a:solidFill>
                  <a:schemeClr val="tx1"/>
                </a:solidFill>
              </a:rPr>
              <a:t> документа </a:t>
            </a:r>
            <a:r>
              <a:rPr lang="ru-RU" sz="1450" dirty="0" err="1">
                <a:solidFill>
                  <a:schemeClr val="tx1"/>
                </a:solidFill>
              </a:rPr>
              <a:t>застосовується</a:t>
            </a:r>
            <a:r>
              <a:rPr lang="ru-RU" sz="1450" dirty="0">
                <a:solidFill>
                  <a:schemeClr val="tx1"/>
                </a:solidFill>
              </a:rPr>
              <a:t> на </a:t>
            </a:r>
            <a:r>
              <a:rPr lang="ru-RU" sz="1450" dirty="0" err="1">
                <a:solidFill>
                  <a:schemeClr val="tx1"/>
                </a:solidFill>
              </a:rPr>
              <a:t>його</a:t>
            </a:r>
            <a:r>
              <a:rPr lang="ru-RU" sz="1450" dirty="0">
                <a:solidFill>
                  <a:schemeClr val="tx1"/>
                </a:solidFill>
              </a:rPr>
              <a:t> </a:t>
            </a:r>
            <a:r>
              <a:rPr lang="ru-RU" sz="1450" dirty="0" err="1">
                <a:solidFill>
                  <a:schemeClr val="tx1"/>
                </a:solidFill>
              </a:rPr>
              <a:t>заміну</a:t>
            </a:r>
            <a:r>
              <a:rPr lang="ru-RU" sz="1450" dirty="0">
                <a:solidFill>
                  <a:schemeClr val="tx1"/>
                </a:solidFill>
              </a:rPr>
              <a:t> з </a:t>
            </a:r>
            <a:r>
              <a:rPr lang="ru-RU" sz="1450" dirty="0" err="1">
                <a:solidFill>
                  <a:schemeClr val="tx1"/>
                </a:solidFill>
              </a:rPr>
              <a:t>набуттям</a:t>
            </a:r>
            <a:r>
              <a:rPr lang="ru-RU" sz="1450" dirty="0">
                <a:solidFill>
                  <a:schemeClr val="tx1"/>
                </a:solidFill>
              </a:rPr>
              <a:t> </a:t>
            </a:r>
            <a:r>
              <a:rPr lang="ru-RU" sz="1450" dirty="0" err="1">
                <a:solidFill>
                  <a:schemeClr val="tx1"/>
                </a:solidFill>
              </a:rPr>
              <a:t>юридичної</a:t>
            </a:r>
            <a:r>
              <a:rPr lang="ru-RU" sz="1450" dirty="0">
                <a:solidFill>
                  <a:schemeClr val="tx1"/>
                </a:solidFill>
              </a:rPr>
              <a:t> </a:t>
            </a:r>
            <a:r>
              <a:rPr lang="ru-RU" sz="1450" dirty="0" err="1">
                <a:solidFill>
                  <a:schemeClr val="tx1"/>
                </a:solidFill>
              </a:rPr>
              <a:t>сили</a:t>
            </a:r>
            <a:r>
              <a:rPr lang="ru-RU" sz="1450" dirty="0">
                <a:solidFill>
                  <a:schemeClr val="tx1"/>
                </a:solidFill>
              </a:rPr>
              <a:t> </a:t>
            </a:r>
            <a:r>
              <a:rPr lang="ru-RU" sz="1450" dirty="0" err="1">
                <a:solidFill>
                  <a:schemeClr val="tx1"/>
                </a:solidFill>
              </a:rPr>
              <a:t>оригіналу</a:t>
            </a:r>
            <a:r>
              <a:rPr lang="uk-UA" altLang="ru-RU" sz="1450" dirty="0">
                <a:solidFill>
                  <a:schemeClr val="tx1"/>
                </a:solidFill>
                <a:latin typeface="+mj-lt"/>
                <a:cs typeface="Times New Roman" panose="02020603050405020304" pitchFamily="18" charset="0"/>
              </a:rPr>
              <a:t>».</a:t>
            </a:r>
            <a:endParaRPr lang="uk-UA" altLang="ru-RU" sz="1450" dirty="0">
              <a:solidFill>
                <a:schemeClr val="tx1"/>
              </a:solidFill>
              <a:cs typeface="Times New Roman" panose="02020603050405020304" pitchFamily="18" charset="0"/>
            </a:endParaRPr>
          </a:p>
          <a:p>
            <a:pPr algn="just">
              <a:spcAft>
                <a:spcPts val="600"/>
              </a:spcAft>
              <a:buClr>
                <a:srgbClr val="000000"/>
              </a:buClr>
              <a:buSzPct val="100000"/>
            </a:pPr>
            <a:r>
              <a:rPr lang="uk-UA" altLang="ru-RU" sz="1450" dirty="0">
                <a:solidFill>
                  <a:schemeClr val="tx1"/>
                </a:solidFill>
                <a:cs typeface="Times New Roman" panose="02020603050405020304" pitchFamily="18" charset="0"/>
              </a:rPr>
              <a:t>Наказ Міністерства цифрової трансформації України, Адміністрації Державної служби спеціального зв’язку та захисту інформації України від 30.09.2020 № 140/614 «Про встановлення вимог до технічних засобів, процесів їх створення, використання та функціонування у складі інформаційно-телекомунікаційних систем під час надання кваліфікованих електронних довірчих послуг», зареєстрованого у Міністерстві юстиції України 22.10.2020 за № 1039/35322: </a:t>
            </a:r>
            <a:r>
              <a:rPr lang="en-US" altLang="ru-RU" sz="1450" dirty="0">
                <a:solidFill>
                  <a:schemeClr val="tx1"/>
                </a:solidFill>
                <a:cs typeface="Times New Roman" panose="02020603050405020304" pitchFamily="18" charset="0"/>
                <a:hlinkClick r:id="rId4"/>
              </a:rPr>
              <a:t>https://zakon.rada.gov.ua/laws/show/z1039-20</a:t>
            </a:r>
            <a:endParaRPr lang="uk-UA" altLang="ru-RU" sz="1450" dirty="0">
              <a:solidFill>
                <a:schemeClr val="tx1"/>
              </a:solidFill>
              <a:cs typeface="Times New Roman" panose="02020603050405020304" pitchFamily="18" charset="0"/>
            </a:endParaRPr>
          </a:p>
          <a:p>
            <a:pPr algn="just">
              <a:spcAft>
                <a:spcPts val="600"/>
              </a:spcAft>
              <a:buClr>
                <a:srgbClr val="000000"/>
              </a:buClr>
              <a:buSzPct val="100000"/>
            </a:pPr>
            <a:r>
              <a:rPr lang="ru-RU" altLang="ru-RU" sz="1450" b="1" dirty="0" err="1">
                <a:solidFill>
                  <a:schemeClr val="tx1"/>
                </a:solidFill>
                <a:cs typeface="Times New Roman" panose="02020603050405020304" pitchFamily="18" charset="0"/>
              </a:rPr>
              <a:t>Визначити</a:t>
            </a:r>
            <a:r>
              <a:rPr lang="ru-RU" altLang="ru-RU" sz="1450" b="1" dirty="0">
                <a:solidFill>
                  <a:schemeClr val="tx1"/>
                </a:solidFill>
                <a:cs typeface="Times New Roman" panose="02020603050405020304" pitchFamily="18" charset="0"/>
              </a:rPr>
              <a:t> </a:t>
            </a:r>
            <a:r>
              <a:rPr lang="ru-RU" altLang="ru-RU" sz="1450" b="1" dirty="0" err="1">
                <a:solidFill>
                  <a:schemeClr val="tx1"/>
                </a:solidFill>
                <a:cs typeface="Times New Roman" panose="02020603050405020304" pitchFamily="18" charset="0"/>
              </a:rPr>
              <a:t>формати</a:t>
            </a:r>
            <a:r>
              <a:rPr lang="ru-RU" altLang="ru-RU" sz="1450" b="1" dirty="0">
                <a:solidFill>
                  <a:schemeClr val="tx1"/>
                </a:solidFill>
                <a:cs typeface="Times New Roman" panose="02020603050405020304" pitchFamily="18" charset="0"/>
              </a:rPr>
              <a:t> </a:t>
            </a:r>
            <a:r>
              <a:rPr lang="ru-RU" altLang="ru-RU" sz="1450" b="1" dirty="0" err="1">
                <a:solidFill>
                  <a:schemeClr val="tx1"/>
                </a:solidFill>
                <a:cs typeface="Times New Roman" panose="02020603050405020304" pitchFamily="18" charset="0"/>
              </a:rPr>
              <a:t>арх</a:t>
            </a:r>
            <a:r>
              <a:rPr lang="uk-UA" altLang="ru-RU" sz="1450" b="1" dirty="0" err="1">
                <a:solidFill>
                  <a:schemeClr val="tx1"/>
                </a:solidFill>
                <a:cs typeface="Times New Roman" panose="02020603050405020304" pitchFamily="18" charset="0"/>
              </a:rPr>
              <a:t>івного</a:t>
            </a:r>
            <a:r>
              <a:rPr lang="uk-UA" altLang="ru-RU" sz="1450" b="1" dirty="0">
                <a:solidFill>
                  <a:schemeClr val="tx1"/>
                </a:solidFill>
                <a:cs typeface="Times New Roman" panose="02020603050405020304" pitchFamily="18" charset="0"/>
              </a:rPr>
              <a:t> електронного підпису чи печатки та нову електронну довірчу послугу – створення архівної позначки часу для посилення кваліфікованого електронного підпису та печатки: </a:t>
            </a:r>
          </a:p>
          <a:p>
            <a:pPr algn="just">
              <a:spcAft>
                <a:spcPts val="600"/>
              </a:spcAft>
              <a:buClr>
                <a:srgbClr val="000000"/>
              </a:buClr>
              <a:buSzPct val="100000"/>
            </a:pPr>
            <a:r>
              <a:rPr lang="en-US" altLang="ru-RU" sz="1450" dirty="0" err="1">
                <a:solidFill>
                  <a:schemeClr val="tx1"/>
                </a:solidFill>
                <a:cs typeface="Times New Roman" panose="02020603050405020304" pitchFamily="18" charset="0"/>
              </a:rPr>
              <a:t>CAdES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та / або </a:t>
            </a:r>
            <a:r>
              <a:rPr lang="en-US" altLang="ru-RU" sz="1450" dirty="0" err="1">
                <a:solidFill>
                  <a:schemeClr val="tx1"/>
                </a:solidFill>
                <a:cs typeface="Times New Roman" panose="02020603050405020304" pitchFamily="18" charset="0"/>
              </a:rPr>
              <a:t>XAdES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для кваліфікованих електронних підписів та печаток згідно з національними стандартами, визначеними пунктами 11, 13 Переліку, що застосовуються у межах України відповідно до підпункту 1 пункту 3 цього наказу;</a:t>
            </a:r>
          </a:p>
          <a:p>
            <a:pPr algn="just">
              <a:spcAft>
                <a:spcPts val="600"/>
              </a:spcAft>
              <a:buClr>
                <a:srgbClr val="000000"/>
              </a:buClr>
              <a:buSzPct val="100000"/>
            </a:pPr>
            <a:r>
              <a:rPr lang="en-US" altLang="ru-RU" sz="1450" dirty="0" err="1">
                <a:solidFill>
                  <a:schemeClr val="tx1"/>
                </a:solidFill>
                <a:cs typeface="Times New Roman" panose="02020603050405020304" pitchFamily="18" charset="0"/>
              </a:rPr>
              <a:t>CAdES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та / або </a:t>
            </a:r>
            <a:r>
              <a:rPr lang="en-US" altLang="ru-RU" sz="1450" dirty="0" err="1">
                <a:solidFill>
                  <a:schemeClr val="tx1"/>
                </a:solidFill>
                <a:cs typeface="Times New Roman" panose="02020603050405020304" pitchFamily="18" charset="0"/>
              </a:rPr>
              <a:t>XAdES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та / або </a:t>
            </a:r>
            <a:r>
              <a:rPr lang="en-US" altLang="ru-RU" sz="1450" dirty="0" err="1">
                <a:solidFill>
                  <a:schemeClr val="tx1"/>
                </a:solidFill>
                <a:cs typeface="Times New Roman" panose="02020603050405020304" pitchFamily="18" charset="0"/>
              </a:rPr>
              <a:t>PAdES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відповідно до національних стандартів, визначених пунктами 11, 13, 15 Переліку для кваліфікованих електронних підписів та печаток, що застосовуються у межах транскордонного співробітництва.</a:t>
            </a:r>
          </a:p>
          <a:p>
            <a:pPr algn="just">
              <a:spcAft>
                <a:spcPts val="1800"/>
              </a:spcAft>
              <a:buClr>
                <a:srgbClr val="000000"/>
              </a:buClr>
              <a:buSzPct val="100000"/>
            </a:pPr>
            <a:r>
              <a:rPr lang="uk-UA" altLang="ru-RU" sz="1450" dirty="0">
                <a:solidFill>
                  <a:schemeClr val="tx1"/>
                </a:solidFill>
                <a:cs typeface="Times New Roman" panose="02020603050405020304" pitchFamily="18" charset="0"/>
              </a:rPr>
              <a:t>Крім того, для забезпечення реалізації кваліфікованих електронних підписів та печаток типу </a:t>
            </a:r>
            <a:r>
              <a:rPr lang="en-US" altLang="ru-RU" sz="1450" dirty="0" err="1">
                <a:solidFill>
                  <a:schemeClr val="tx1"/>
                </a:solidFill>
                <a:cs typeface="Times New Roman" panose="02020603050405020304" pitchFamily="18" charset="0"/>
              </a:rPr>
              <a:t>CAdES</a:t>
            </a:r>
            <a:r>
              <a:rPr lang="en-US" altLang="ru-RU" sz="1450" dirty="0">
                <a:solidFill>
                  <a:schemeClr val="tx1"/>
                </a:solidFill>
                <a:cs typeface="Times New Roman" panose="02020603050405020304" pitchFamily="18" charset="0"/>
              </a:rPr>
              <a:t>-B-LTA, </a:t>
            </a:r>
            <a:r>
              <a:rPr lang="en-US" altLang="ru-RU" sz="1450" dirty="0" err="1">
                <a:solidFill>
                  <a:schemeClr val="tx1"/>
                </a:solidFill>
                <a:cs typeface="Times New Roman" panose="02020603050405020304" pitchFamily="18" charset="0"/>
              </a:rPr>
              <a:t>XAdES</a:t>
            </a:r>
            <a:r>
              <a:rPr lang="en-US" altLang="ru-RU" sz="1450" dirty="0">
                <a:solidFill>
                  <a:schemeClr val="tx1"/>
                </a:solidFill>
                <a:cs typeface="Times New Roman" panose="02020603050405020304" pitchFamily="18" charset="0"/>
              </a:rPr>
              <a:t>-B-LTA,  </a:t>
            </a:r>
            <a:r>
              <a:rPr lang="en-US" altLang="ru-RU" sz="1450" dirty="0" err="1">
                <a:solidFill>
                  <a:schemeClr val="tx1"/>
                </a:solidFill>
                <a:cs typeface="Times New Roman" panose="02020603050405020304" pitchFamily="18" charset="0"/>
              </a:rPr>
              <a:t>PAdES</a:t>
            </a:r>
            <a:r>
              <a:rPr lang="en-US" altLang="ru-RU" sz="1450" dirty="0">
                <a:solidFill>
                  <a:schemeClr val="tx1"/>
                </a:solidFill>
                <a:cs typeface="Times New Roman" panose="02020603050405020304" pitchFamily="18" charset="0"/>
              </a:rPr>
              <a:t>-B-LTA </a:t>
            </a:r>
            <a:r>
              <a:rPr lang="uk-UA" altLang="ru-RU" sz="1450" dirty="0">
                <a:solidFill>
                  <a:schemeClr val="tx1"/>
                </a:solidFill>
                <a:cs typeface="Times New Roman" panose="02020603050405020304" pitchFamily="18" charset="0"/>
              </a:rPr>
              <a:t>надавачі довірчих послуг повинні забезпечити надання довірчої послуги посилення кваліфікованого електронного підпису та печатки архівною позначкою часу для забезпечення постійного та тривалого зберігання електронних даних, зокрема електронних документів.</a:t>
            </a:r>
            <a:endParaRPr lang="uk-UA" altLang="ru-RU" sz="1450" dirty="0">
              <a:solidFill>
                <a:schemeClr val="tx1"/>
              </a:solidFill>
              <a:latin typeface="+mj-lt"/>
              <a:cs typeface="Times New Roman" panose="02020603050405020304" pitchFamily="18" charset="0"/>
            </a:endParaRPr>
          </a:p>
        </p:txBody>
      </p:sp>
      <p:sp>
        <p:nvSpPr>
          <p:cNvPr id="6" name="Text Box 7">
            <a:extLst>
              <a:ext uri="{FF2B5EF4-FFF2-40B4-BE49-F238E27FC236}">
                <a16:creationId xmlns:a16="http://schemas.microsoft.com/office/drawing/2014/main" id="{B3E30ED5-F8AE-4C2A-9F24-88C41651CF79}"/>
              </a:ext>
            </a:extLst>
          </p:cNvPr>
          <p:cNvSpPr txBox="1">
            <a:spLocks noChangeArrowheads="1"/>
          </p:cNvSpPr>
          <p:nvPr/>
        </p:nvSpPr>
        <p:spPr bwMode="auto">
          <a:xfrm>
            <a:off x="0" y="177800"/>
            <a:ext cx="9144000" cy="511175"/>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SzPct val="100000"/>
              <a:defRPr/>
            </a:pPr>
            <a:r>
              <a:rPr lang="uk-UA" dirty="0">
                <a:solidFill>
                  <a:schemeClr val="tx1"/>
                </a:solidFill>
                <a:effectLst>
                  <a:outerShdw blurRad="38100" dist="38100" dir="2700000" algn="tl">
                    <a:srgbClr val="C0C0C0"/>
                  </a:outerShdw>
                </a:effectLst>
                <a:latin typeface="Arial" panose="020B0604020202020204" pitchFamily="34" charset="0"/>
              </a:rPr>
              <a:t>Подано пропозиції для внесення змін у чинну законодавчу  базу та НПА</a:t>
            </a:r>
          </a:p>
        </p:txBody>
      </p:sp>
    </p:spTree>
    <p:extLst>
      <p:ext uri="{BB962C8B-B14F-4D97-AF65-F5344CB8AC3E}">
        <p14:creationId xmlns:p14="http://schemas.microsoft.com/office/powerpoint/2010/main" val="3307312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57459193-A607-4D35-9FE1-25FE8FA55B32}"/>
              </a:ext>
            </a:extLst>
          </p:cNvPr>
          <p:cNvSpPr txBox="1">
            <a:spLocks noChangeArrowheads="1"/>
          </p:cNvSpPr>
          <p:nvPr/>
        </p:nvSpPr>
        <p:spPr bwMode="auto">
          <a:xfrm>
            <a:off x="323850" y="1268760"/>
            <a:ext cx="8352606" cy="2304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eaLnBrk="1" hangingPunct="1"/>
            <a:r>
              <a:rPr lang="uk-UA" altLang="ru-RU" sz="2100" dirty="0">
                <a:solidFill>
                  <a:schemeClr val="tx1"/>
                </a:solidFill>
                <a:latin typeface="+mj-lt"/>
                <a:cs typeface="Times New Roman" panose="02020603050405020304" pitchFamily="18" charset="0"/>
              </a:rPr>
              <a:t>Розділ ІV. Облік документів в архіві</a:t>
            </a:r>
          </a:p>
          <a:p>
            <a:pPr eaLnBrk="1" hangingPunct="1"/>
            <a:r>
              <a:rPr lang="uk-UA" altLang="ru-RU" sz="2100" dirty="0">
                <a:solidFill>
                  <a:schemeClr val="tx1"/>
                </a:solidFill>
                <a:latin typeface="+mj-lt"/>
                <a:cs typeface="Times New Roman" panose="02020603050405020304" pitchFamily="18" charset="0"/>
              </a:rPr>
              <a:t>Глава 2. Одиниці обліку архівних документів</a:t>
            </a:r>
          </a:p>
          <a:p>
            <a:pPr eaLnBrk="1" hangingPunct="1"/>
            <a:r>
              <a:rPr lang="uk-UA" altLang="ru-RU" sz="2100" dirty="0">
                <a:solidFill>
                  <a:schemeClr val="tx1"/>
                </a:solidFill>
                <a:latin typeface="+mj-lt"/>
                <a:cs typeface="Times New Roman" panose="02020603050405020304" pitchFamily="18" charset="0"/>
              </a:rPr>
              <a:t>Пункт 2.2</a:t>
            </a:r>
          </a:p>
          <a:p>
            <a:pPr eaLnBrk="1" hangingPunct="1"/>
            <a:r>
              <a:rPr lang="uk-UA" altLang="ru-RU" sz="2100" b="1" dirty="0">
                <a:solidFill>
                  <a:schemeClr val="tx1"/>
                </a:solidFill>
                <a:latin typeface="+mj-lt"/>
                <a:cs typeface="Times New Roman" panose="02020603050405020304" pitchFamily="18" charset="0"/>
              </a:rPr>
              <a:t>Для архівних електронних документів одиницею зберігання є архівний електронний документ.</a:t>
            </a:r>
          </a:p>
        </p:txBody>
      </p:sp>
      <p:sp>
        <p:nvSpPr>
          <p:cNvPr id="6" name="Text Box 7">
            <a:extLst>
              <a:ext uri="{FF2B5EF4-FFF2-40B4-BE49-F238E27FC236}">
                <a16:creationId xmlns:a16="http://schemas.microsoft.com/office/drawing/2014/main" id="{B3E30ED5-F8AE-4C2A-9F24-88C41651CF79}"/>
              </a:ext>
            </a:extLst>
          </p:cNvPr>
          <p:cNvSpPr txBox="1">
            <a:spLocks noChangeArrowheads="1"/>
          </p:cNvSpPr>
          <p:nvPr/>
        </p:nvSpPr>
        <p:spPr bwMode="auto">
          <a:xfrm>
            <a:off x="0" y="177800"/>
            <a:ext cx="9144000" cy="1163638"/>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SzPct val="100000"/>
              <a:defRPr/>
            </a:pPr>
            <a:r>
              <a:rPr lang="ru-RU" dirty="0">
                <a:solidFill>
                  <a:schemeClr val="tx1"/>
                </a:solidFill>
                <a:effectLst>
                  <a:outerShdw blurRad="38100" dist="38100" dir="2700000" algn="tl">
                    <a:srgbClr val="C0C0C0"/>
                  </a:outerShdw>
                </a:effectLst>
                <a:latin typeface="Arial" panose="020B0604020202020204" pitchFamily="34" charset="0"/>
              </a:rPr>
              <a:t>Правила </a:t>
            </a:r>
            <a:r>
              <a:rPr lang="ru-RU" dirty="0" err="1">
                <a:solidFill>
                  <a:schemeClr val="tx1"/>
                </a:solidFill>
                <a:effectLst>
                  <a:outerShdw blurRad="38100" dist="38100" dir="2700000" algn="tl">
                    <a:srgbClr val="C0C0C0"/>
                  </a:outerShdw>
                </a:effectLst>
                <a:latin typeface="Arial" panose="020B0604020202020204" pitchFamily="34" charset="0"/>
              </a:rPr>
              <a:t>роботи</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архівних</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установ</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України</a:t>
            </a:r>
            <a:r>
              <a:rPr lang="ru-RU" dirty="0">
                <a:solidFill>
                  <a:schemeClr val="tx1"/>
                </a:solidFill>
                <a:effectLst>
                  <a:outerShdw blurRad="38100" dist="38100" dir="2700000" algn="tl">
                    <a:srgbClr val="C0C0C0"/>
                  </a:outerShdw>
                </a:effectLst>
                <a:latin typeface="Arial" panose="020B0604020202020204" pitchFamily="34" charset="0"/>
              </a:rPr>
              <a:t>, </a:t>
            </a:r>
            <a:br>
              <a:rPr lang="ru-RU" dirty="0">
                <a:solidFill>
                  <a:schemeClr val="tx1"/>
                </a:solidFill>
                <a:effectLst>
                  <a:outerShdw blurRad="38100" dist="38100" dir="2700000" algn="tl">
                    <a:srgbClr val="C0C0C0"/>
                  </a:outerShdw>
                </a:effectLst>
                <a:latin typeface="Arial" panose="020B0604020202020204" pitchFamily="34" charset="0"/>
              </a:rPr>
            </a:br>
            <a:r>
              <a:rPr lang="ru-RU" dirty="0" err="1">
                <a:solidFill>
                  <a:schemeClr val="tx1"/>
                </a:solidFill>
                <a:effectLst>
                  <a:outerShdw blurRad="38100" dist="38100" dir="2700000" algn="tl">
                    <a:srgbClr val="C0C0C0"/>
                  </a:outerShdw>
                </a:effectLst>
                <a:latin typeface="Arial" panose="020B0604020202020204" pitchFamily="34" charset="0"/>
              </a:rPr>
              <a:t>затверджені</a:t>
            </a:r>
            <a:r>
              <a:rPr lang="ru-RU" dirty="0">
                <a:solidFill>
                  <a:schemeClr val="tx1"/>
                </a:solidFill>
                <a:effectLst>
                  <a:outerShdw blurRad="38100" dist="38100" dir="2700000" algn="tl">
                    <a:srgbClr val="C0C0C0"/>
                  </a:outerShdw>
                </a:effectLst>
                <a:latin typeface="Arial" panose="020B0604020202020204" pitchFamily="34" charset="0"/>
              </a:rPr>
              <a:t> наказом </a:t>
            </a:r>
            <a:r>
              <a:rPr lang="ru-RU" dirty="0" err="1">
                <a:solidFill>
                  <a:schemeClr val="tx1"/>
                </a:solidFill>
                <a:effectLst>
                  <a:outerShdw blurRad="38100" dist="38100" dir="2700000" algn="tl">
                    <a:srgbClr val="C0C0C0"/>
                  </a:outerShdw>
                </a:effectLst>
                <a:latin typeface="Arial" panose="020B0604020202020204" pitchFamily="34" charset="0"/>
              </a:rPr>
              <a:t>Міністерства</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юстиції</a:t>
            </a:r>
            <a:r>
              <a:rPr lang="ru-RU" dirty="0">
                <a:solidFill>
                  <a:schemeClr val="tx1"/>
                </a:solidFill>
                <a:effectLst>
                  <a:outerShdw blurRad="38100" dist="38100" dir="2700000" algn="tl">
                    <a:srgbClr val="C0C0C0"/>
                  </a:outerShdw>
                </a:effectLst>
                <a:latin typeface="Arial" panose="020B0604020202020204" pitchFamily="34" charset="0"/>
              </a:rPr>
              <a:t> </a:t>
            </a:r>
            <a:r>
              <a:rPr lang="ru-RU" dirty="0" err="1">
                <a:solidFill>
                  <a:schemeClr val="tx1"/>
                </a:solidFill>
                <a:effectLst>
                  <a:outerShdw blurRad="38100" dist="38100" dir="2700000" algn="tl">
                    <a:srgbClr val="C0C0C0"/>
                  </a:outerShdw>
                </a:effectLst>
                <a:latin typeface="Arial" panose="020B0604020202020204" pitchFamily="34" charset="0"/>
              </a:rPr>
              <a:t>України</a:t>
            </a:r>
            <a:r>
              <a:rPr lang="ru-RU" dirty="0">
                <a:solidFill>
                  <a:schemeClr val="tx1"/>
                </a:solidFill>
                <a:effectLst>
                  <a:outerShdw blurRad="38100" dist="38100" dir="2700000" algn="tl">
                    <a:srgbClr val="C0C0C0"/>
                  </a:outerShdw>
                </a:effectLst>
                <a:latin typeface="Arial" panose="020B0604020202020204" pitchFamily="34" charset="0"/>
              </a:rPr>
              <a:t> 08.04.2013 № 656/5, </a:t>
            </a:r>
            <a:r>
              <a:rPr lang="ru-RU" dirty="0" err="1">
                <a:solidFill>
                  <a:schemeClr val="tx1"/>
                </a:solidFill>
                <a:effectLst>
                  <a:outerShdw blurRad="38100" dist="38100" dir="2700000" algn="tl">
                    <a:srgbClr val="C0C0C0"/>
                  </a:outerShdw>
                </a:effectLst>
                <a:latin typeface="Arial" panose="020B0604020202020204" pitchFamily="34" charset="0"/>
              </a:rPr>
              <a:t>зареєстровані</a:t>
            </a:r>
            <a:r>
              <a:rPr lang="ru-RU" dirty="0">
                <a:solidFill>
                  <a:schemeClr val="tx1"/>
                </a:solidFill>
                <a:effectLst>
                  <a:outerShdw blurRad="38100" dist="38100" dir="2700000" algn="tl">
                    <a:srgbClr val="C0C0C0"/>
                  </a:outerShdw>
                </a:effectLst>
                <a:latin typeface="Arial" panose="020B0604020202020204" pitchFamily="34" charset="0"/>
              </a:rPr>
              <a:t> в </a:t>
            </a:r>
            <a:r>
              <a:rPr lang="ru-RU" dirty="0" err="1">
                <a:solidFill>
                  <a:schemeClr val="tx1"/>
                </a:solidFill>
                <a:effectLst>
                  <a:outerShdw blurRad="38100" dist="38100" dir="2700000" algn="tl">
                    <a:srgbClr val="C0C0C0"/>
                  </a:outerShdw>
                </a:effectLst>
                <a:latin typeface="Arial" panose="020B0604020202020204" pitchFamily="34" charset="0"/>
              </a:rPr>
              <a:t>Мін'юсті</a:t>
            </a:r>
            <a:r>
              <a:rPr lang="ru-RU" dirty="0">
                <a:solidFill>
                  <a:schemeClr val="tx1"/>
                </a:solidFill>
                <a:effectLst>
                  <a:outerShdw blurRad="38100" dist="38100" dir="2700000" algn="tl">
                    <a:srgbClr val="C0C0C0"/>
                  </a:outerShdw>
                </a:effectLst>
                <a:latin typeface="Arial" panose="020B0604020202020204" pitchFamily="34" charset="0"/>
              </a:rPr>
              <a:t> 10.04.2013 за № 584/23116</a:t>
            </a:r>
          </a:p>
        </p:txBody>
      </p:sp>
      <p:sp>
        <p:nvSpPr>
          <p:cNvPr id="4" name="Rectangle 3">
            <a:extLst>
              <a:ext uri="{FF2B5EF4-FFF2-40B4-BE49-F238E27FC236}">
                <a16:creationId xmlns:a16="http://schemas.microsoft.com/office/drawing/2014/main" id="{AFDAD039-6E86-4FA7-B711-7EC78D1AFCC9}"/>
              </a:ext>
            </a:extLst>
          </p:cNvPr>
          <p:cNvSpPr txBox="1">
            <a:spLocks noChangeArrowheads="1"/>
          </p:cNvSpPr>
          <p:nvPr/>
        </p:nvSpPr>
        <p:spPr bwMode="auto">
          <a:xfrm>
            <a:off x="323850" y="3717031"/>
            <a:ext cx="8568630" cy="2819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eaLnBrk="1" hangingPunct="1">
              <a:spcBef>
                <a:spcPts val="600"/>
              </a:spcBef>
            </a:pPr>
            <a:r>
              <a:rPr lang="uk-UA" altLang="ru-RU" sz="2100" b="1" dirty="0">
                <a:solidFill>
                  <a:schemeClr val="tx1"/>
                </a:solidFill>
                <a:latin typeface="+mj-lt"/>
                <a:cs typeface="Times New Roman" panose="02020603050405020304" pitchFamily="18" charset="0"/>
              </a:rPr>
              <a:t>Одиницею обліку архівних електронних документів є архівна електронна справа та архівний електронний документ.</a:t>
            </a:r>
          </a:p>
          <a:p>
            <a:pPr eaLnBrk="1" hangingPunct="1">
              <a:spcBef>
                <a:spcPts val="1200"/>
              </a:spcBef>
            </a:pPr>
            <a:r>
              <a:rPr lang="uk-UA" altLang="ru-RU" sz="2100" dirty="0">
                <a:solidFill>
                  <a:schemeClr val="tx1"/>
                </a:solidFill>
                <a:latin typeface="+mj-lt"/>
                <a:cs typeface="Times New Roman" panose="02020603050405020304" pitchFamily="18" charset="0"/>
              </a:rPr>
              <a:t>Розділ ІІ . Організація формування НАФ та комплектування архіву</a:t>
            </a:r>
          </a:p>
          <a:p>
            <a:pPr eaLnBrk="1" hangingPunct="1"/>
            <a:r>
              <a:rPr lang="uk-UA" altLang="ru-RU" sz="2100" dirty="0">
                <a:solidFill>
                  <a:schemeClr val="tx1"/>
                </a:solidFill>
                <a:latin typeface="+mj-lt"/>
                <a:cs typeface="Times New Roman" panose="02020603050405020304" pitchFamily="18" charset="0"/>
              </a:rPr>
              <a:t>Глава 3. Комплектування архіву</a:t>
            </a:r>
          </a:p>
          <a:p>
            <a:pPr eaLnBrk="1" hangingPunct="1"/>
            <a:r>
              <a:rPr lang="uk-UA" altLang="ru-RU" sz="2100" dirty="0">
                <a:solidFill>
                  <a:schemeClr val="tx1"/>
                </a:solidFill>
                <a:latin typeface="+mj-lt"/>
                <a:cs typeface="Times New Roman" panose="02020603050405020304" pitchFamily="18" charset="0"/>
              </a:rPr>
              <a:t>Пункт 3.9. Приймання документів НАФ до архіву здійснюють після закінчення граничних строків їх зберігання в архівних підрозділах юридичних осіб – джерел комплектування архіву:</a:t>
            </a:r>
          </a:p>
          <a:p>
            <a:pPr eaLnBrk="1" hangingPunct="1"/>
            <a:r>
              <a:rPr lang="uk-UA" altLang="ru-RU" sz="2100" b="1" dirty="0">
                <a:solidFill>
                  <a:schemeClr val="tx1"/>
                </a:solidFill>
                <a:latin typeface="+mj-lt"/>
                <a:cs typeface="Times New Roman" panose="02020603050405020304" pitchFamily="18" charset="0"/>
              </a:rPr>
              <a:t>Останній абзац: електронних документів – 3 роки.</a:t>
            </a:r>
          </a:p>
        </p:txBody>
      </p:sp>
      <p:sp>
        <p:nvSpPr>
          <p:cNvPr id="7" name="Rectangle 3">
            <a:extLst>
              <a:ext uri="{FF2B5EF4-FFF2-40B4-BE49-F238E27FC236}">
                <a16:creationId xmlns:a16="http://schemas.microsoft.com/office/drawing/2014/main" id="{A8FCF11E-B8D7-4A14-9907-9F9445C24B28}"/>
              </a:ext>
            </a:extLst>
          </p:cNvPr>
          <p:cNvSpPr txBox="1">
            <a:spLocks noChangeArrowheads="1"/>
          </p:cNvSpPr>
          <p:nvPr/>
        </p:nvSpPr>
        <p:spPr bwMode="auto">
          <a:xfrm>
            <a:off x="324721" y="2944943"/>
            <a:ext cx="8568630" cy="772088"/>
          </a:xfrm>
          <a:prstGeom prst="rect">
            <a:avLst/>
          </a:prstGeom>
          <a:solidFill>
            <a:schemeClr val="bg1"/>
          </a:solidFill>
          <a:ln w="9525">
            <a:solidFill>
              <a:srgbClr val="000000"/>
            </a:solidFill>
            <a:miter lim="800000"/>
            <a:headEnd/>
            <a:tailEnd/>
          </a:ln>
          <a:effectLst>
            <a:outerShdw blurRad="50800" dist="38100" dir="2700000" algn="tl" rotWithShape="0">
              <a:prstClr val="black">
                <a:alpha val="40000"/>
              </a:prstClr>
            </a:outerShdw>
          </a:effec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eaLnBrk="1" hangingPunct="1"/>
            <a:r>
              <a:rPr lang="uk-UA" altLang="ru-RU" sz="2100" b="1" dirty="0">
                <a:solidFill>
                  <a:schemeClr val="tx1"/>
                </a:solidFill>
                <a:latin typeface="+mj-lt"/>
                <a:cs typeface="Times New Roman" panose="02020603050405020304" pitchFamily="18" charset="0"/>
              </a:rPr>
              <a:t>Пропонується замінити: «архівний електронний документ» </a:t>
            </a:r>
            <a:br>
              <a:rPr lang="uk-UA" altLang="ru-RU" sz="2100" b="1" dirty="0">
                <a:solidFill>
                  <a:schemeClr val="tx1"/>
                </a:solidFill>
                <a:latin typeface="+mj-lt"/>
                <a:cs typeface="Times New Roman" panose="02020603050405020304" pitchFamily="18" charset="0"/>
              </a:rPr>
            </a:br>
            <a:r>
              <a:rPr lang="uk-UA" sz="2100" b="1" dirty="0">
                <a:solidFill>
                  <a:srgbClr val="000000"/>
                </a:solidFill>
                <a:effectLst>
                  <a:outerShdw blurRad="38100" dist="38100" dir="2700000" algn="tl">
                    <a:srgbClr val="C0C0C0"/>
                  </a:outerShdw>
                </a:effectLst>
                <a:latin typeface="+mj-lt"/>
                <a:cs typeface="Times New Roman" panose="02020603050405020304" pitchFamily="18" charset="0"/>
                <a:sym typeface="Symbol" panose="05050102010706020507" pitchFamily="18" charset="2"/>
              </a:rPr>
              <a:t>на «</a:t>
            </a:r>
            <a:r>
              <a:rPr lang="uk-UA" altLang="ru-RU" sz="2100" b="1" dirty="0">
                <a:solidFill>
                  <a:schemeClr val="tx1"/>
                </a:solidFill>
                <a:latin typeface="+mj-lt"/>
                <a:cs typeface="Times New Roman" panose="02020603050405020304" pitchFamily="18" charset="0"/>
              </a:rPr>
              <a:t>архівна електронна справа».</a:t>
            </a:r>
          </a:p>
        </p:txBody>
      </p:sp>
    </p:spTree>
    <p:extLst>
      <p:ext uri="{BB962C8B-B14F-4D97-AF65-F5344CB8AC3E}">
        <p14:creationId xmlns:p14="http://schemas.microsoft.com/office/powerpoint/2010/main" val="3920604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a:extLst>
              <a:ext uri="{FF2B5EF4-FFF2-40B4-BE49-F238E27FC236}">
                <a16:creationId xmlns:a16="http://schemas.microsoft.com/office/drawing/2014/main" id="{6C3F000B-3BC1-4BAC-8A60-14EF50F4FD46}"/>
              </a:ext>
            </a:extLst>
          </p:cNvPr>
          <p:cNvSpPr txBox="1">
            <a:spLocks noChangeArrowheads="1"/>
          </p:cNvSpPr>
          <p:nvPr/>
        </p:nvSpPr>
        <p:spPr bwMode="auto">
          <a:xfrm>
            <a:off x="1" y="252413"/>
            <a:ext cx="9144000" cy="800323"/>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400" dirty="0">
                <a:effectLst>
                  <a:outerShdw blurRad="38100" dist="38100" dir="2700000" algn="tl">
                    <a:srgbClr val="C0C0C0"/>
                  </a:outerShdw>
                </a:effectLst>
                <a:latin typeface="+mj-lt"/>
                <a:ea typeface="+mn-ea"/>
                <a:cs typeface="Times New Roman" pitchFamily="16" charset="0"/>
              </a:rPr>
              <a:t>Концепція інформатизації (</a:t>
            </a:r>
            <a:r>
              <a:rPr lang="uk-UA" sz="2400" dirty="0" err="1">
                <a:effectLst>
                  <a:outerShdw blurRad="38100" dist="38100" dir="2700000" algn="tl">
                    <a:srgbClr val="C0C0C0"/>
                  </a:outerShdw>
                </a:effectLst>
                <a:latin typeface="+mj-lt"/>
                <a:ea typeface="+mn-ea"/>
                <a:cs typeface="Times New Roman" pitchFamily="16" charset="0"/>
              </a:rPr>
              <a:t>цифровізації</a:t>
            </a:r>
            <a:r>
              <a:rPr lang="uk-UA" sz="2400" dirty="0">
                <a:effectLst>
                  <a:outerShdw blurRad="38100" dist="38100" dir="2700000" algn="tl">
                    <a:srgbClr val="C0C0C0"/>
                  </a:outerShdw>
                </a:effectLst>
                <a:latin typeface="+mj-lt"/>
                <a:ea typeface="+mn-ea"/>
                <a:cs typeface="Times New Roman" pitchFamily="16" charset="0"/>
              </a:rPr>
              <a:t>) </a:t>
            </a:r>
            <a:br>
              <a:rPr lang="uk-UA" sz="2400" dirty="0">
                <a:effectLst>
                  <a:outerShdw blurRad="38100" dist="38100" dir="2700000" algn="tl">
                    <a:srgbClr val="C0C0C0"/>
                  </a:outerShdw>
                </a:effectLst>
                <a:latin typeface="+mj-lt"/>
                <a:ea typeface="+mn-ea"/>
                <a:cs typeface="Times New Roman" pitchFamily="16" charset="0"/>
              </a:rPr>
            </a:br>
            <a:r>
              <a:rPr lang="uk-UA" sz="2400" dirty="0">
                <a:effectLst>
                  <a:outerShdw blurRad="38100" dist="38100" dir="2700000" algn="tl">
                    <a:srgbClr val="C0C0C0"/>
                  </a:outerShdw>
                </a:effectLst>
                <a:latin typeface="+mj-lt"/>
                <a:ea typeface="+mn-ea"/>
                <a:cs typeface="Times New Roman" pitchFamily="16" charset="0"/>
              </a:rPr>
              <a:t>архівної справи</a:t>
            </a:r>
            <a:r>
              <a:rPr lang="en-US" sz="2400" dirty="0">
                <a:effectLst>
                  <a:outerShdw blurRad="38100" dist="38100" dir="2700000" algn="tl">
                    <a:srgbClr val="C0C0C0"/>
                  </a:outerShdw>
                </a:effectLst>
                <a:latin typeface="+mj-lt"/>
                <a:ea typeface="+mn-ea"/>
                <a:cs typeface="Times New Roman" pitchFamily="16" charset="0"/>
              </a:rPr>
              <a:t> </a:t>
            </a:r>
            <a:r>
              <a:rPr lang="uk-UA" sz="2400" dirty="0">
                <a:effectLst>
                  <a:outerShdw blurRad="38100" dist="38100" dir="2700000" algn="tl">
                    <a:srgbClr val="C0C0C0"/>
                  </a:outerShdw>
                </a:effectLst>
                <a:latin typeface="+mj-lt"/>
                <a:ea typeface="+mn-ea"/>
                <a:cs typeface="Times New Roman" pitchFamily="16" charset="0"/>
              </a:rPr>
              <a:t>в Україні</a:t>
            </a:r>
          </a:p>
        </p:txBody>
      </p:sp>
      <p:sp>
        <p:nvSpPr>
          <p:cNvPr id="3" name="Rectangle 3">
            <a:extLst>
              <a:ext uri="{FF2B5EF4-FFF2-40B4-BE49-F238E27FC236}">
                <a16:creationId xmlns:a16="http://schemas.microsoft.com/office/drawing/2014/main" id="{57459193-A607-4D35-9FE1-25FE8FA55B32}"/>
              </a:ext>
            </a:extLst>
          </p:cNvPr>
          <p:cNvSpPr txBox="1">
            <a:spLocks noChangeArrowheads="1"/>
          </p:cNvSpPr>
          <p:nvPr/>
        </p:nvSpPr>
        <p:spPr bwMode="auto">
          <a:xfrm>
            <a:off x="431541" y="1268760"/>
            <a:ext cx="8280920"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eaLnBrk="1" hangingPunct="1"/>
            <a:r>
              <a:rPr lang="ru-RU" altLang="ru-RU" sz="2100" dirty="0" err="1">
                <a:solidFill>
                  <a:schemeClr val="tx1"/>
                </a:solidFill>
                <a:latin typeface="+mj-lt"/>
                <a:cs typeface="Times New Roman" panose="02020603050405020304" pitchFamily="18" charset="0"/>
              </a:rPr>
              <a:t>Дубровіна</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Л.</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А.</a:t>
            </a:r>
            <a:r>
              <a:rPr lang="en-US" altLang="ru-RU" sz="2100"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Основні</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положення</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Концепції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комп’ютеризації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архівної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справи</a:t>
            </a:r>
            <a:r>
              <a:rPr lang="ru-RU" altLang="ru-RU" sz="2100" b="1" dirty="0">
                <a:solidFill>
                  <a:schemeClr val="tx1"/>
                </a:solidFill>
                <a:latin typeface="+mj-lt"/>
                <a:cs typeface="Times New Roman" panose="02020603050405020304" pitchFamily="18" charset="0"/>
              </a:rPr>
              <a:t> в </a:t>
            </a:r>
            <a:r>
              <a:rPr lang="ru-RU" altLang="ru-RU" sz="2100" b="1" dirty="0" err="1">
                <a:solidFill>
                  <a:schemeClr val="tx1"/>
                </a:solidFill>
                <a:latin typeface="+mj-lt"/>
                <a:cs typeface="Times New Roman" panose="02020603050405020304" pitchFamily="18" charset="0"/>
              </a:rPr>
              <a:t>Україні</a:t>
            </a:r>
            <a:r>
              <a:rPr lang="ru-RU" altLang="ru-RU" sz="2100" dirty="0">
                <a:solidFill>
                  <a:schemeClr val="tx1"/>
                </a:solidFill>
                <a:latin typeface="+mj-lt"/>
                <a:cs typeface="Times New Roman" panose="02020603050405020304" pitchFamily="18" charset="0"/>
              </a:rPr>
              <a:t>. – </a:t>
            </a:r>
            <a:r>
              <a:rPr lang="ru-RU" altLang="ru-RU" sz="2100" dirty="0" err="1">
                <a:solidFill>
                  <a:schemeClr val="tx1"/>
                </a:solidFill>
                <a:latin typeface="+mj-lt"/>
                <a:cs typeface="Times New Roman" panose="02020603050405020304" pitchFamily="18" charset="0"/>
              </a:rPr>
              <a:t>Студії</a:t>
            </a:r>
            <a:r>
              <a:rPr lang="ru-RU" altLang="ru-RU" sz="2100" dirty="0">
                <a:solidFill>
                  <a:schemeClr val="tx1"/>
                </a:solidFill>
                <a:latin typeface="+mj-lt"/>
                <a:cs typeface="Times New Roman" panose="02020603050405020304" pitchFamily="18" charset="0"/>
              </a:rPr>
              <a:t> </a:t>
            </a:r>
            <a:r>
              <a:rPr lang="ru-RU" altLang="ru-RU" sz="2100" dirty="0">
                <a:solidFill>
                  <a:schemeClr val="tx1"/>
                </a:solidFill>
                <a:cs typeface="Times New Roman" panose="02020603050405020304" pitchFamily="18" charset="0"/>
              </a:rPr>
              <a:t>з </a:t>
            </a:r>
            <a:r>
              <a:rPr lang="ru-RU" altLang="ru-RU" sz="2100" dirty="0" err="1">
                <a:solidFill>
                  <a:schemeClr val="tx1"/>
                </a:solidFill>
                <a:cs typeface="Times New Roman" panose="02020603050405020304" pitchFamily="18" charset="0"/>
              </a:rPr>
              <a:t>архівної</a:t>
            </a:r>
            <a:r>
              <a:rPr lang="ru-RU" altLang="ru-RU" sz="2100" dirty="0">
                <a:solidFill>
                  <a:schemeClr val="tx1"/>
                </a:solidFill>
                <a:cs typeface="Times New Roman" panose="02020603050405020304" pitchFamily="18" charset="0"/>
              </a:rPr>
              <a:t> </a:t>
            </a:r>
            <a:r>
              <a:rPr lang="ru-RU" altLang="ru-RU" sz="2100" dirty="0" err="1">
                <a:solidFill>
                  <a:schemeClr val="tx1"/>
                </a:solidFill>
                <a:cs typeface="Times New Roman" panose="02020603050405020304" pitchFamily="18" charset="0"/>
              </a:rPr>
              <a:t>справи</a:t>
            </a:r>
            <a:r>
              <a:rPr lang="ru-RU" altLang="ru-RU" sz="2100" dirty="0">
                <a:solidFill>
                  <a:schemeClr val="tx1"/>
                </a:solidFill>
                <a:cs typeface="Times New Roman" panose="02020603050405020304" pitchFamily="18" charset="0"/>
              </a:rPr>
              <a:t> та </a:t>
            </a:r>
            <a:r>
              <a:rPr lang="ru-RU" altLang="ru-RU" sz="2100" dirty="0" err="1">
                <a:solidFill>
                  <a:schemeClr val="tx1"/>
                </a:solidFill>
                <a:cs typeface="Times New Roman" panose="02020603050405020304" pitchFamily="18" charset="0"/>
              </a:rPr>
              <a:t>документознавства</a:t>
            </a:r>
            <a:r>
              <a:rPr lang="en-US" altLang="ru-RU" sz="2100" dirty="0">
                <a:solidFill>
                  <a:schemeClr val="tx1"/>
                </a:solidFill>
                <a:cs typeface="Times New Roman" panose="02020603050405020304" pitchFamily="18" charset="0"/>
              </a:rPr>
              <a:t>. – </a:t>
            </a:r>
            <a:r>
              <a:rPr lang="ru-RU" altLang="ru-RU" sz="2100" dirty="0">
                <a:solidFill>
                  <a:schemeClr val="tx1"/>
                </a:solidFill>
                <a:cs typeface="Times New Roman" panose="02020603050405020304" pitchFamily="18" charset="0"/>
              </a:rPr>
              <a:t>1998</a:t>
            </a:r>
            <a:r>
              <a:rPr lang="en-US" altLang="ru-RU" sz="2100" dirty="0">
                <a:solidFill>
                  <a:schemeClr val="tx1"/>
                </a:solidFill>
                <a:cs typeface="Times New Roman" panose="02020603050405020304" pitchFamily="18" charset="0"/>
              </a:rPr>
              <a:t>. –</a:t>
            </a:r>
            <a:r>
              <a:rPr lang="ru-RU" altLang="ru-RU" sz="2100" dirty="0">
                <a:solidFill>
                  <a:schemeClr val="tx1"/>
                </a:solidFill>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Т.</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3. – С.</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6-17: </a:t>
            </a:r>
            <a:r>
              <a:rPr lang="en-US" altLang="ru-RU" sz="2100" dirty="0">
                <a:solidFill>
                  <a:schemeClr val="tx1"/>
                </a:solidFill>
                <a:latin typeface="+mj-lt"/>
                <a:cs typeface="Times New Roman" panose="02020603050405020304" pitchFamily="18" charset="0"/>
                <a:hlinkClick r:id="rId2"/>
              </a:rPr>
              <a:t>https://undiasd.archives.gov.ua/doc/studiji/1998.pdf</a:t>
            </a:r>
            <a:endParaRPr lang="en-US" altLang="ru-RU" sz="2100" dirty="0">
              <a:solidFill>
                <a:schemeClr val="tx1"/>
              </a:solidFill>
              <a:latin typeface="+mj-lt"/>
              <a:cs typeface="Times New Roman" panose="02020603050405020304" pitchFamily="18" charset="0"/>
            </a:endParaRPr>
          </a:p>
          <a:p>
            <a:pPr eaLnBrk="1" hangingPunct="1"/>
            <a:endParaRPr lang="en-US" altLang="ru-RU" sz="2100" dirty="0">
              <a:solidFill>
                <a:schemeClr val="tx1"/>
              </a:solidFill>
              <a:latin typeface="+mj-lt"/>
              <a:cs typeface="Times New Roman" panose="02020603050405020304" pitchFamily="18" charset="0"/>
            </a:endParaRPr>
          </a:p>
          <a:p>
            <a:pPr eaLnBrk="1" hangingPunct="1"/>
            <a:r>
              <a:rPr lang="ru-RU" altLang="ru-RU" sz="2100" dirty="0" err="1">
                <a:solidFill>
                  <a:schemeClr val="tx1"/>
                </a:solidFill>
                <a:latin typeface="+mj-lt"/>
                <a:cs typeface="Times New Roman" panose="02020603050405020304" pitchFamily="18" charset="0"/>
              </a:rPr>
              <a:t>Гаранін</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О.</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Я., Ковтанюк</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Ю.</a:t>
            </a:r>
            <a:r>
              <a:rPr lang="en-US"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С. </a:t>
            </a:r>
            <a:r>
              <a:rPr lang="ru-RU" altLang="ru-RU" sz="2100" b="1" dirty="0">
                <a:solidFill>
                  <a:schemeClr val="tx1"/>
                </a:solidFill>
                <a:latin typeface="+mj-lt"/>
                <a:cs typeface="Times New Roman" panose="02020603050405020304" pitchFamily="18" charset="0"/>
              </a:rPr>
              <a:t>До </a:t>
            </a:r>
            <a:r>
              <a:rPr lang="ru-RU" altLang="ru-RU" sz="2100" b="1" dirty="0" err="1">
                <a:solidFill>
                  <a:schemeClr val="tx1"/>
                </a:solidFill>
                <a:latin typeface="+mj-lt"/>
                <a:cs typeface="Times New Roman" panose="02020603050405020304" pitchFamily="18" charset="0"/>
              </a:rPr>
              <a:t>концепції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інформатизації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архівної</a:t>
            </a:r>
            <a:r>
              <a:rPr lang="ru-RU" altLang="ru-RU" sz="2100" b="1" dirty="0">
                <a:solidFill>
                  <a:schemeClr val="tx1"/>
                </a:solidFill>
                <a:latin typeface="+mj-lt"/>
                <a:cs typeface="Times New Roman" panose="02020603050405020304" pitchFamily="18" charset="0"/>
              </a:rPr>
              <a:t> </a:t>
            </a:r>
            <a:r>
              <a:rPr lang="ru-RU" altLang="ru-RU" sz="2100" b="1" dirty="0" err="1">
                <a:solidFill>
                  <a:schemeClr val="tx1"/>
                </a:solidFill>
                <a:latin typeface="+mj-lt"/>
                <a:cs typeface="Times New Roman" panose="02020603050405020304" pitchFamily="18" charset="0"/>
              </a:rPr>
              <a:t>справи</a:t>
            </a:r>
            <a:r>
              <a:rPr lang="ru-RU" altLang="ru-RU" sz="2100" b="1" dirty="0">
                <a:solidFill>
                  <a:schemeClr val="tx1"/>
                </a:solidFill>
                <a:latin typeface="+mj-lt"/>
                <a:cs typeface="Times New Roman" panose="02020603050405020304" pitchFamily="18" charset="0"/>
              </a:rPr>
              <a:t> в </a:t>
            </a:r>
            <a:r>
              <a:rPr lang="ru-RU" altLang="ru-RU" sz="2100" b="1" dirty="0" err="1">
                <a:solidFill>
                  <a:schemeClr val="tx1"/>
                </a:solidFill>
                <a:latin typeface="+mj-lt"/>
                <a:cs typeface="Times New Roman" panose="02020603050405020304" pitchFamily="18" charset="0"/>
              </a:rPr>
              <a:t>Україні</a:t>
            </a:r>
            <a:r>
              <a:rPr lang="uk-UA"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 </a:t>
            </a:r>
            <a:r>
              <a:rPr lang="ru-RU" altLang="ru-RU" sz="2100" dirty="0" err="1">
                <a:solidFill>
                  <a:schemeClr val="tx1"/>
                </a:solidFill>
                <a:latin typeface="+mj-lt"/>
                <a:cs typeface="Times New Roman" panose="02020603050405020304" pitchFamily="18" charset="0"/>
              </a:rPr>
              <a:t>Студії</a:t>
            </a:r>
            <a:r>
              <a:rPr lang="ru-RU" altLang="ru-RU" sz="2100" dirty="0">
                <a:solidFill>
                  <a:schemeClr val="tx1"/>
                </a:solidFill>
                <a:latin typeface="+mj-lt"/>
                <a:cs typeface="Times New Roman" panose="02020603050405020304" pitchFamily="18" charset="0"/>
              </a:rPr>
              <a:t> з </a:t>
            </a:r>
            <a:r>
              <a:rPr lang="ru-RU" altLang="ru-RU" sz="2100" dirty="0" err="1">
                <a:solidFill>
                  <a:schemeClr val="tx1"/>
                </a:solidFill>
                <a:latin typeface="+mj-lt"/>
                <a:cs typeface="Times New Roman" panose="02020603050405020304" pitchFamily="18" charset="0"/>
              </a:rPr>
              <a:t>архівної</a:t>
            </a:r>
            <a:r>
              <a:rPr lang="ru-RU" altLang="ru-RU" sz="2100" dirty="0">
                <a:solidFill>
                  <a:schemeClr val="tx1"/>
                </a:solidFill>
                <a:latin typeface="+mj-lt"/>
                <a:cs typeface="Times New Roman" panose="02020603050405020304" pitchFamily="18" charset="0"/>
              </a:rPr>
              <a:t> </a:t>
            </a:r>
            <a:r>
              <a:rPr lang="ru-RU" altLang="ru-RU" sz="2100" dirty="0" err="1">
                <a:solidFill>
                  <a:schemeClr val="tx1"/>
                </a:solidFill>
                <a:latin typeface="+mj-lt"/>
                <a:cs typeface="Times New Roman" panose="02020603050405020304" pitchFamily="18" charset="0"/>
              </a:rPr>
              <a:t>справи</a:t>
            </a:r>
            <a:r>
              <a:rPr lang="ru-RU" altLang="ru-RU" sz="2100" dirty="0">
                <a:solidFill>
                  <a:schemeClr val="tx1"/>
                </a:solidFill>
                <a:latin typeface="+mj-lt"/>
                <a:cs typeface="Times New Roman" panose="02020603050405020304" pitchFamily="18" charset="0"/>
              </a:rPr>
              <a:t> та </a:t>
            </a:r>
            <a:r>
              <a:rPr lang="ru-RU" altLang="ru-RU" sz="2100" dirty="0" err="1">
                <a:solidFill>
                  <a:schemeClr val="tx1"/>
                </a:solidFill>
                <a:latin typeface="+mj-lt"/>
                <a:cs typeface="Times New Roman" panose="02020603050405020304" pitchFamily="18" charset="0"/>
              </a:rPr>
              <a:t>документознавства</a:t>
            </a:r>
            <a:r>
              <a:rPr lang="ru-RU" altLang="ru-RU" sz="2100" dirty="0">
                <a:solidFill>
                  <a:schemeClr val="tx1"/>
                </a:solidFill>
                <a:latin typeface="+mj-lt"/>
                <a:cs typeface="Times New Roman" panose="02020603050405020304" pitchFamily="18" charset="0"/>
              </a:rPr>
              <a:t>. – 2016-2017. – Т.</a:t>
            </a:r>
            <a:r>
              <a:rPr lang="uk-UA"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24-25.</a:t>
            </a:r>
            <a:r>
              <a:rPr lang="uk-UA"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 С.</a:t>
            </a:r>
            <a:r>
              <a:rPr lang="uk-UA" altLang="ru-RU" sz="2100" dirty="0">
                <a:solidFill>
                  <a:schemeClr val="tx1"/>
                </a:solidFill>
                <a:latin typeface="+mj-lt"/>
                <a:cs typeface="Times New Roman" panose="02020603050405020304" pitchFamily="18" charset="0"/>
              </a:rPr>
              <a:t> </a:t>
            </a:r>
            <a:r>
              <a:rPr lang="ru-RU" altLang="ru-RU" sz="2100" dirty="0">
                <a:solidFill>
                  <a:schemeClr val="tx1"/>
                </a:solidFill>
                <a:latin typeface="+mj-lt"/>
                <a:cs typeface="Times New Roman" panose="02020603050405020304" pitchFamily="18" charset="0"/>
              </a:rPr>
              <a:t>7-57: </a:t>
            </a:r>
            <a:r>
              <a:rPr lang="en-US" altLang="ru-RU" sz="2100" dirty="0">
                <a:solidFill>
                  <a:schemeClr val="tx1"/>
                </a:solidFill>
                <a:latin typeface="+mj-lt"/>
                <a:cs typeface="Times New Roman" panose="02020603050405020304" pitchFamily="18" charset="0"/>
                <a:hlinkClick r:id="rId3"/>
              </a:rPr>
              <a:t>https://tsdea.archives.gov.ua/wp-content/uploads/2021/10/stattia_garanin_kovtaniuk.pdf</a:t>
            </a:r>
            <a:endParaRPr lang="uk-UA" altLang="ru-RU" sz="2100" dirty="0">
              <a:solidFill>
                <a:schemeClr val="tx1"/>
              </a:solidFill>
              <a:latin typeface="+mj-lt"/>
              <a:cs typeface="Times New Roman" panose="02020603050405020304" pitchFamily="18" charset="0"/>
            </a:endParaRPr>
          </a:p>
          <a:p>
            <a:pPr eaLnBrk="1" hangingPunct="1"/>
            <a:endParaRPr lang="uk-UA" altLang="ru-RU" sz="2100" dirty="0">
              <a:solidFill>
                <a:schemeClr val="tx1"/>
              </a:solidFill>
              <a:latin typeface="+mj-lt"/>
              <a:cs typeface="Times New Roman" panose="02020603050405020304" pitchFamily="18" charset="0"/>
            </a:endParaRPr>
          </a:p>
          <a:p>
            <a:pPr eaLnBrk="1" hangingPunct="1"/>
            <a:r>
              <a:rPr lang="uk-UA" altLang="ru-RU" sz="2100" dirty="0">
                <a:solidFill>
                  <a:schemeClr val="tx1"/>
                </a:solidFill>
                <a:latin typeface="+mj-lt"/>
                <a:cs typeface="Times New Roman" panose="02020603050405020304" pitchFamily="18" charset="0"/>
              </a:rPr>
              <a:t>Запропоновано 55 завдань, які частково реалізуються, у тому числі щодо впровадження електронного діловодства в діяльність архівних установ, застосування </a:t>
            </a:r>
            <a:r>
              <a:rPr lang="uk-UA" altLang="ru-RU" sz="2100" dirty="0" err="1">
                <a:solidFill>
                  <a:schemeClr val="tx1"/>
                </a:solidFill>
                <a:latin typeface="+mj-lt"/>
                <a:cs typeface="Times New Roman" panose="02020603050405020304" pitchFamily="18" charset="0"/>
              </a:rPr>
              <a:t>геш</a:t>
            </a:r>
            <a:r>
              <a:rPr lang="uk-UA" altLang="ru-RU" sz="2100" dirty="0">
                <a:solidFill>
                  <a:schemeClr val="tx1"/>
                </a:solidFill>
                <a:latin typeface="+mj-lt"/>
                <a:cs typeface="Times New Roman" panose="02020603050405020304" pitchFamily="18" charset="0"/>
              </a:rPr>
              <a:t>-значень для фіксації стану документів у цифровій (електронній) формі, </a:t>
            </a:r>
            <a:r>
              <a:rPr lang="uk-UA" altLang="ru-RU" sz="2100" dirty="0" err="1">
                <a:solidFill>
                  <a:schemeClr val="tx1"/>
                </a:solidFill>
                <a:latin typeface="+mj-lt"/>
                <a:cs typeface="Times New Roman" panose="02020603050405020304" pitchFamily="18" charset="0"/>
              </a:rPr>
              <a:t>оцифрування</a:t>
            </a:r>
            <a:r>
              <a:rPr lang="uk-UA" altLang="ru-RU" sz="2100" dirty="0">
                <a:solidFill>
                  <a:schemeClr val="tx1"/>
                </a:solidFill>
                <a:latin typeface="+mj-lt"/>
                <a:cs typeface="Times New Roman" panose="02020603050405020304" pitchFamily="18" charset="0"/>
              </a:rPr>
              <a:t> документів НАФ та описів справ постійного зберігання, створення централізованого фонду користування.</a:t>
            </a:r>
          </a:p>
          <a:p>
            <a:pPr eaLnBrk="1" hangingPunct="1"/>
            <a:endParaRPr lang="uk-UA" altLang="ru-RU" sz="2100"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2096720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Text Box 7">
            <a:extLst>
              <a:ext uri="{FF2B5EF4-FFF2-40B4-BE49-F238E27FC236}">
                <a16:creationId xmlns:a16="http://schemas.microsoft.com/office/drawing/2014/main" id="{6C3F000B-3BC1-4BAC-8A60-14EF50F4FD46}"/>
              </a:ext>
            </a:extLst>
          </p:cNvPr>
          <p:cNvSpPr txBox="1">
            <a:spLocks noChangeArrowheads="1"/>
          </p:cNvSpPr>
          <p:nvPr/>
        </p:nvSpPr>
        <p:spPr bwMode="auto">
          <a:xfrm>
            <a:off x="0" y="198644"/>
            <a:ext cx="9144000" cy="1160363"/>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400" dirty="0">
                <a:effectLst>
                  <a:outerShdw blurRad="38100" dist="38100" dir="2700000" algn="tl">
                    <a:srgbClr val="C0C0C0"/>
                  </a:outerShdw>
                </a:effectLst>
                <a:latin typeface="+mj-lt"/>
                <a:ea typeface="+mn-ea"/>
                <a:cs typeface="Times New Roman" pitchFamily="16" charset="0"/>
              </a:rPr>
              <a:t>Важливий крок Національного банку України щодо розбудови загального електронного документообігу</a:t>
            </a:r>
          </a:p>
        </p:txBody>
      </p:sp>
      <p:sp>
        <p:nvSpPr>
          <p:cNvPr id="7" name="Text Box 7">
            <a:extLst>
              <a:ext uri="{FF2B5EF4-FFF2-40B4-BE49-F238E27FC236}">
                <a16:creationId xmlns:a16="http://schemas.microsoft.com/office/drawing/2014/main" id="{6C3F000B-3BC1-4BAC-8A60-14EF50F4FD46}"/>
              </a:ext>
            </a:extLst>
          </p:cNvPr>
          <p:cNvSpPr txBox="1">
            <a:spLocks noChangeArrowheads="1"/>
          </p:cNvSpPr>
          <p:nvPr/>
        </p:nvSpPr>
        <p:spPr bwMode="auto">
          <a:xfrm>
            <a:off x="251521" y="4581128"/>
            <a:ext cx="8640960" cy="1872208"/>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just" eaLnBrk="1" hangingPunct="1">
              <a:spcBef>
                <a:spcPts val="650"/>
              </a:spcBef>
              <a:buSzPct val="100000"/>
              <a:defRPr/>
            </a:pPr>
            <a:r>
              <a:rPr lang="uk-UA" b="1" dirty="0">
                <a:solidFill>
                  <a:schemeClr val="accent2">
                    <a:lumMod val="50000"/>
                  </a:schemeClr>
                </a:solidFill>
                <a:latin typeface="+mj-lt"/>
                <a:ea typeface="+mn-ea"/>
                <a:cs typeface="Times New Roman" panose="02020603050405020304" pitchFamily="18" charset="0"/>
              </a:rPr>
              <a:t>Абзац 2 пункту 1 розділу 1: «</a:t>
            </a:r>
            <a:r>
              <a:rPr lang="ru-RU" b="1" dirty="0" err="1">
                <a:solidFill>
                  <a:schemeClr val="accent2">
                    <a:lumMod val="50000"/>
                  </a:schemeClr>
                </a:solidFill>
                <a:latin typeface="+mj-lt"/>
                <a:ea typeface="+mn-ea"/>
                <a:cs typeface="Times New Roman" panose="02020603050405020304" pitchFamily="18" charset="0"/>
              </a:rPr>
              <a:t>Вимоги</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цього</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Положення</a:t>
            </a:r>
            <a:r>
              <a:rPr lang="ru-RU" b="1" dirty="0">
                <a:solidFill>
                  <a:schemeClr val="accent2">
                    <a:lumMod val="50000"/>
                  </a:schemeClr>
                </a:solidFill>
                <a:latin typeface="+mj-lt"/>
                <a:ea typeface="+mn-ea"/>
                <a:cs typeface="Times New Roman" panose="02020603050405020304" pitchFamily="18" charset="0"/>
              </a:rPr>
              <a:t> не </a:t>
            </a:r>
            <a:r>
              <a:rPr lang="ru-RU" b="1" dirty="0" err="1">
                <a:solidFill>
                  <a:schemeClr val="accent2">
                    <a:lumMod val="50000"/>
                  </a:schemeClr>
                </a:solidFill>
                <a:latin typeface="+mj-lt"/>
                <a:ea typeface="+mn-ea"/>
                <a:cs typeface="Times New Roman" panose="02020603050405020304" pitchFamily="18" charset="0"/>
              </a:rPr>
              <a:t>поширюються</a:t>
            </a:r>
            <a:r>
              <a:rPr lang="ru-RU" b="1" dirty="0">
                <a:solidFill>
                  <a:schemeClr val="accent2">
                    <a:lumMod val="50000"/>
                  </a:schemeClr>
                </a:solidFill>
                <a:latin typeface="+mj-lt"/>
                <a:ea typeface="+mn-ea"/>
                <a:cs typeface="Times New Roman" panose="02020603050405020304" pitchFamily="18" charset="0"/>
              </a:rPr>
              <a:t> на порядок </a:t>
            </a:r>
            <a:r>
              <a:rPr lang="ru-RU" b="1" dirty="0" err="1">
                <a:solidFill>
                  <a:schemeClr val="accent2">
                    <a:lumMod val="50000"/>
                  </a:schemeClr>
                </a:solidFill>
                <a:latin typeface="+mj-lt"/>
                <a:ea typeface="+mn-ea"/>
                <a:cs typeface="Times New Roman" panose="02020603050405020304" pitchFamily="18" charset="0"/>
              </a:rPr>
              <a:t>формування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зберігання</a:t>
            </a:r>
            <a:r>
              <a:rPr lang="ru-RU" b="1" dirty="0">
                <a:solidFill>
                  <a:schemeClr val="accent2">
                    <a:lumMod val="50000"/>
                  </a:schemeClr>
                </a:solidFill>
                <a:latin typeface="+mj-lt"/>
                <a:ea typeface="+mn-ea"/>
                <a:cs typeface="Times New Roman" panose="02020603050405020304" pitchFamily="18" charset="0"/>
              </a:rPr>
              <a:t> та </a:t>
            </a:r>
            <a:r>
              <a:rPr lang="ru-RU" b="1" dirty="0" err="1">
                <a:solidFill>
                  <a:schemeClr val="accent2">
                    <a:lumMod val="50000"/>
                  </a:schemeClr>
                </a:solidFill>
                <a:latin typeface="+mj-lt"/>
                <a:ea typeface="+mn-ea"/>
                <a:cs typeface="Times New Roman" panose="02020603050405020304" pitchFamily="18" charset="0"/>
              </a:rPr>
              <a:t>знищення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електронних</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документів</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що</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створюються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Національним</a:t>
            </a:r>
            <a:r>
              <a:rPr lang="ru-RU" b="1" dirty="0">
                <a:solidFill>
                  <a:schemeClr val="accent2">
                    <a:lumMod val="50000"/>
                  </a:schemeClr>
                </a:solidFill>
                <a:latin typeface="+mj-lt"/>
                <a:ea typeface="+mn-ea"/>
                <a:cs typeface="Times New Roman" panose="02020603050405020304" pitchFamily="18" charset="0"/>
              </a:rPr>
              <a:t> банком та банками. Порядок </a:t>
            </a:r>
            <a:r>
              <a:rPr lang="ru-RU" b="1" dirty="0" err="1">
                <a:solidFill>
                  <a:schemeClr val="accent2">
                    <a:lumMod val="50000"/>
                  </a:schemeClr>
                </a:solidFill>
                <a:latin typeface="+mj-lt"/>
                <a:ea typeface="+mn-ea"/>
                <a:cs typeface="Times New Roman" panose="02020603050405020304" pitchFamily="18" charset="0"/>
              </a:rPr>
              <a:t>формування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зберігання</a:t>
            </a:r>
            <a:r>
              <a:rPr lang="ru-RU" b="1" dirty="0">
                <a:solidFill>
                  <a:schemeClr val="accent2">
                    <a:lumMod val="50000"/>
                  </a:schemeClr>
                </a:solidFill>
                <a:latin typeface="+mj-lt"/>
                <a:ea typeface="+mn-ea"/>
                <a:cs typeface="Times New Roman" panose="02020603050405020304" pitchFamily="18" charset="0"/>
              </a:rPr>
              <a:t> та </a:t>
            </a:r>
            <a:r>
              <a:rPr lang="ru-RU" b="1" dirty="0" err="1">
                <a:solidFill>
                  <a:schemeClr val="accent2">
                    <a:lumMod val="50000"/>
                  </a:schemeClr>
                </a:solidFill>
                <a:latin typeface="+mj-lt"/>
                <a:ea typeface="+mn-ea"/>
                <a:cs typeface="Times New Roman" panose="02020603050405020304" pitchFamily="18" charset="0"/>
              </a:rPr>
              <a:t>знищення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електронних</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документів</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що</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створюються</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Національним</a:t>
            </a:r>
            <a:r>
              <a:rPr lang="ru-RU" b="1" dirty="0">
                <a:solidFill>
                  <a:schemeClr val="accent2">
                    <a:lumMod val="50000"/>
                  </a:schemeClr>
                </a:solidFill>
                <a:latin typeface="+mj-lt"/>
                <a:ea typeface="+mn-ea"/>
                <a:cs typeface="Times New Roman" panose="02020603050405020304" pitchFamily="18" charset="0"/>
              </a:rPr>
              <a:t> банком та банками, </a:t>
            </a:r>
            <a:r>
              <a:rPr lang="ru-RU" b="1" dirty="0" err="1">
                <a:solidFill>
                  <a:schemeClr val="accent2">
                    <a:lumMod val="50000"/>
                  </a:schemeClr>
                </a:solidFill>
                <a:latin typeface="+mj-lt"/>
                <a:ea typeface="+mn-ea"/>
                <a:cs typeface="Times New Roman" panose="02020603050405020304" pitchFamily="18" charset="0"/>
              </a:rPr>
              <a:t>визначається</a:t>
            </a:r>
            <a:r>
              <a:rPr lang="ru-RU" b="1" dirty="0">
                <a:solidFill>
                  <a:schemeClr val="accent2">
                    <a:lumMod val="50000"/>
                  </a:schemeClr>
                </a:solidFill>
                <a:latin typeface="+mj-lt"/>
                <a:ea typeface="+mn-ea"/>
                <a:cs typeface="Times New Roman" panose="02020603050405020304" pitchFamily="18" charset="0"/>
              </a:rPr>
              <a:t> законами </a:t>
            </a:r>
            <a:r>
              <a:rPr lang="ru-RU" b="1" dirty="0" err="1">
                <a:solidFill>
                  <a:schemeClr val="accent2">
                    <a:lumMod val="50000"/>
                  </a:schemeClr>
                </a:solidFill>
                <a:latin typeface="+mj-lt"/>
                <a:ea typeface="+mn-ea"/>
                <a:cs typeface="Times New Roman" panose="02020603050405020304" pitchFamily="18" charset="0"/>
              </a:rPr>
              <a:t>України</a:t>
            </a:r>
            <a:r>
              <a:rPr lang="ru-RU" b="1" dirty="0">
                <a:solidFill>
                  <a:schemeClr val="accent2">
                    <a:lumMod val="50000"/>
                  </a:schemeClr>
                </a:solidFill>
                <a:latin typeface="+mj-lt"/>
                <a:ea typeface="+mn-ea"/>
                <a:cs typeface="Times New Roman" panose="02020603050405020304" pitchFamily="18" charset="0"/>
              </a:rPr>
              <a:t>, нормативно-</a:t>
            </a:r>
            <a:r>
              <a:rPr lang="ru-RU" b="1" dirty="0" err="1">
                <a:solidFill>
                  <a:schemeClr val="accent2">
                    <a:lumMod val="50000"/>
                  </a:schemeClr>
                </a:solidFill>
                <a:latin typeface="+mj-lt"/>
                <a:ea typeface="+mn-ea"/>
                <a:cs typeface="Times New Roman" panose="02020603050405020304" pitchFamily="18" charset="0"/>
              </a:rPr>
              <a:t>правовими</a:t>
            </a:r>
            <a:r>
              <a:rPr lang="ru-RU" b="1" dirty="0">
                <a:solidFill>
                  <a:schemeClr val="accent2">
                    <a:lumMod val="50000"/>
                  </a:schemeClr>
                </a:solidFill>
                <a:latin typeface="+mj-lt"/>
                <a:ea typeface="+mn-ea"/>
                <a:cs typeface="Times New Roman" panose="02020603050405020304" pitchFamily="18" charset="0"/>
              </a:rPr>
              <a:t> актами </a:t>
            </a:r>
            <a:r>
              <a:rPr lang="ru-RU" b="1" dirty="0" err="1">
                <a:solidFill>
                  <a:schemeClr val="accent2">
                    <a:lumMod val="50000"/>
                  </a:schemeClr>
                </a:solidFill>
                <a:latin typeface="+mj-lt"/>
                <a:ea typeface="+mn-ea"/>
                <a:cs typeface="Times New Roman" panose="02020603050405020304" pitchFamily="18" charset="0"/>
              </a:rPr>
              <a:t>Національного</a:t>
            </a:r>
            <a:r>
              <a:rPr lang="ru-RU" b="1" dirty="0">
                <a:solidFill>
                  <a:schemeClr val="accent2">
                    <a:lumMod val="50000"/>
                  </a:schemeClr>
                </a:solidFill>
                <a:latin typeface="+mj-lt"/>
                <a:ea typeface="+mn-ea"/>
                <a:cs typeface="Times New Roman" panose="02020603050405020304" pitchFamily="18" charset="0"/>
              </a:rPr>
              <a:t> банку у </a:t>
            </a:r>
            <a:r>
              <a:rPr lang="ru-RU" b="1" dirty="0" err="1">
                <a:solidFill>
                  <a:schemeClr val="accent2">
                    <a:lumMod val="50000"/>
                  </a:schemeClr>
                </a:solidFill>
                <a:latin typeface="+mj-lt"/>
                <a:ea typeface="+mn-ea"/>
                <a:cs typeface="Times New Roman" panose="02020603050405020304" pitchFamily="18" charset="0"/>
              </a:rPr>
              <a:t>сфері</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діловодства</a:t>
            </a:r>
            <a:r>
              <a:rPr lang="ru-RU" b="1" dirty="0">
                <a:solidFill>
                  <a:schemeClr val="accent2">
                    <a:lumMod val="50000"/>
                  </a:schemeClr>
                </a:solidFill>
                <a:latin typeface="+mj-lt"/>
                <a:ea typeface="+mn-ea"/>
                <a:cs typeface="Times New Roman" panose="02020603050405020304" pitchFamily="18" charset="0"/>
              </a:rPr>
              <a:t> та </a:t>
            </a:r>
            <a:r>
              <a:rPr lang="ru-RU" b="1" dirty="0" err="1">
                <a:solidFill>
                  <a:schemeClr val="accent2">
                    <a:lumMod val="50000"/>
                  </a:schemeClr>
                </a:solidFill>
                <a:latin typeface="+mj-lt"/>
                <a:ea typeface="+mn-ea"/>
                <a:cs typeface="Times New Roman" panose="02020603050405020304" pitchFamily="18" charset="0"/>
              </a:rPr>
              <a:t>архівної</a:t>
            </a:r>
            <a:r>
              <a:rPr lang="ru-RU" b="1" dirty="0">
                <a:solidFill>
                  <a:schemeClr val="accent2">
                    <a:lumMod val="50000"/>
                  </a:schemeClr>
                </a:solidFill>
                <a:latin typeface="+mj-lt"/>
                <a:ea typeface="+mn-ea"/>
                <a:cs typeface="Times New Roman" panose="02020603050405020304" pitchFamily="18" charset="0"/>
              </a:rPr>
              <a:t> </a:t>
            </a:r>
            <a:r>
              <a:rPr lang="ru-RU" b="1" dirty="0" err="1">
                <a:solidFill>
                  <a:schemeClr val="accent2">
                    <a:lumMod val="50000"/>
                  </a:schemeClr>
                </a:solidFill>
                <a:latin typeface="+mj-lt"/>
                <a:ea typeface="+mn-ea"/>
                <a:cs typeface="Times New Roman" panose="02020603050405020304" pitchFamily="18" charset="0"/>
              </a:rPr>
              <a:t>справи</a:t>
            </a:r>
            <a:r>
              <a:rPr lang="ru-RU" b="1" dirty="0">
                <a:solidFill>
                  <a:schemeClr val="accent2">
                    <a:lumMod val="50000"/>
                  </a:schemeClr>
                </a:solidFill>
                <a:latin typeface="+mj-lt"/>
                <a:ea typeface="+mn-ea"/>
                <a:cs typeface="Times New Roman" panose="02020603050405020304" pitchFamily="18" charset="0"/>
              </a:rPr>
              <a:t>.»</a:t>
            </a:r>
            <a:endParaRPr lang="uk-UA" b="1" dirty="0">
              <a:solidFill>
                <a:schemeClr val="accent2">
                  <a:lumMod val="50000"/>
                </a:schemeClr>
              </a:solidFill>
              <a:latin typeface="+mj-lt"/>
              <a:ea typeface="+mn-ea"/>
              <a:cs typeface="Times New Roman" panose="02020603050405020304" pitchFamily="18" charset="0"/>
            </a:endParaRPr>
          </a:p>
        </p:txBody>
      </p:sp>
      <p:sp>
        <p:nvSpPr>
          <p:cNvPr id="2" name="TextBox 1"/>
          <p:cNvSpPr txBox="1"/>
          <p:nvPr/>
        </p:nvSpPr>
        <p:spPr>
          <a:xfrm>
            <a:off x="251521" y="1571273"/>
            <a:ext cx="8640960" cy="2585323"/>
          </a:xfrm>
          <a:prstGeom prst="rect">
            <a:avLst/>
          </a:prstGeom>
          <a:noFill/>
        </p:spPr>
        <p:txBody>
          <a:bodyPr wrap="square" rtlCol="0">
            <a:spAutoFit/>
          </a:bodyPr>
          <a:lstStyle/>
          <a:p>
            <a:pPr indent="457200" algn="just"/>
            <a:r>
              <a:rPr lang="ru-RU" dirty="0">
                <a:solidFill>
                  <a:schemeClr val="tx1"/>
                </a:solidFill>
                <a:latin typeface="+mj-lt"/>
                <a:cs typeface="Times New Roman" panose="02020603050405020304" pitchFamily="18" charset="0"/>
              </a:rPr>
              <a:t>Порядок </a:t>
            </a:r>
            <a:r>
              <a:rPr lang="ru-RU" dirty="0" err="1">
                <a:solidFill>
                  <a:schemeClr val="tx1"/>
                </a:solidFill>
                <a:latin typeface="+mj-lt"/>
                <a:cs typeface="Times New Roman" panose="02020603050405020304" pitchFamily="18" charset="0"/>
              </a:rPr>
              <a:t>формування</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зберігання</a:t>
            </a:r>
            <a:r>
              <a:rPr lang="ru-RU" dirty="0">
                <a:solidFill>
                  <a:schemeClr val="tx1"/>
                </a:solidFill>
                <a:latin typeface="+mj-lt"/>
                <a:cs typeface="Times New Roman" panose="02020603050405020304" pitchFamily="18" charset="0"/>
              </a:rPr>
              <a:t> та </a:t>
            </a:r>
            <a:r>
              <a:rPr lang="ru-RU" dirty="0" err="1">
                <a:solidFill>
                  <a:schemeClr val="tx1"/>
                </a:solidFill>
                <a:latin typeface="+mj-lt"/>
                <a:cs typeface="Times New Roman" panose="02020603050405020304" pitchFamily="18" charset="0"/>
              </a:rPr>
              <a:t>знищення</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відокремлених</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електронних</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даних</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отриманих</a:t>
            </a:r>
            <a:r>
              <a:rPr lang="ru-RU" dirty="0">
                <a:solidFill>
                  <a:schemeClr val="tx1"/>
                </a:solidFill>
                <a:latin typeface="+mj-lt"/>
                <a:cs typeface="Times New Roman" panose="02020603050405020304" pitchFamily="18" charset="0"/>
              </a:rPr>
              <a:t> за результатами </a:t>
            </a:r>
            <a:r>
              <a:rPr lang="ru-RU" dirty="0" err="1">
                <a:solidFill>
                  <a:schemeClr val="tx1"/>
                </a:solidFill>
                <a:latin typeface="+mj-lt"/>
                <a:cs typeface="Times New Roman" panose="02020603050405020304" pitchFamily="18" charset="0"/>
              </a:rPr>
              <a:t>роботи</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інформаційних</a:t>
            </a:r>
            <a:r>
              <a:rPr lang="ru-RU" dirty="0">
                <a:solidFill>
                  <a:schemeClr val="tx1"/>
                </a:solidFill>
                <a:latin typeface="+mj-lt"/>
                <a:cs typeface="Times New Roman" panose="02020603050405020304" pitchFamily="18" charset="0"/>
              </a:rPr>
              <a:t> систем у </a:t>
            </a:r>
            <a:r>
              <a:rPr lang="ru-RU" dirty="0" err="1">
                <a:solidFill>
                  <a:schemeClr val="tx1"/>
                </a:solidFill>
                <a:latin typeface="+mj-lt"/>
                <a:cs typeface="Times New Roman" panose="02020603050405020304" pitchFamily="18" charset="0"/>
              </a:rPr>
              <a:t>Національному</a:t>
            </a:r>
            <a:r>
              <a:rPr lang="ru-RU" dirty="0">
                <a:solidFill>
                  <a:schemeClr val="tx1"/>
                </a:solidFill>
                <a:latin typeface="+mj-lt"/>
                <a:cs typeface="Times New Roman" panose="02020603050405020304" pitchFamily="18" charset="0"/>
              </a:rPr>
              <a:t> банку </a:t>
            </a:r>
            <a:r>
              <a:rPr lang="ru-RU" dirty="0" err="1">
                <a:solidFill>
                  <a:schemeClr val="tx1"/>
                </a:solidFill>
                <a:latin typeface="+mj-lt"/>
                <a:cs typeface="Times New Roman" panose="02020603050405020304" pitchFamily="18" charset="0"/>
              </a:rPr>
              <a:t>України</a:t>
            </a:r>
            <a:r>
              <a:rPr lang="ru-RU" dirty="0">
                <a:solidFill>
                  <a:schemeClr val="tx1"/>
                </a:solidFill>
                <a:latin typeface="+mj-lt"/>
                <a:cs typeface="Times New Roman" panose="02020603050405020304" pitchFamily="18" charset="0"/>
              </a:rPr>
              <a:t> і банках </a:t>
            </a:r>
            <a:r>
              <a:rPr lang="ru-RU" dirty="0" err="1">
                <a:solidFill>
                  <a:schemeClr val="tx1"/>
                </a:solidFill>
                <a:latin typeface="+mj-lt"/>
                <a:cs typeface="Times New Roman" panose="02020603050405020304" pitchFamily="18" charset="0"/>
              </a:rPr>
              <a:t>України</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затверджений</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постановою</a:t>
            </a:r>
            <a:r>
              <a:rPr lang="ru-RU" dirty="0">
                <a:solidFill>
                  <a:schemeClr val="tx1"/>
                </a:solidFill>
                <a:latin typeface="+mj-lt"/>
                <a:cs typeface="Times New Roman" panose="02020603050405020304" pitchFamily="18" charset="0"/>
              </a:rPr>
              <a:t> </a:t>
            </a:r>
            <a:r>
              <a:rPr lang="ru-RU" dirty="0" err="1">
                <a:solidFill>
                  <a:schemeClr val="tx1"/>
                </a:solidFill>
                <a:latin typeface="+mj-lt"/>
                <a:cs typeface="Times New Roman" panose="02020603050405020304" pitchFamily="18" charset="0"/>
              </a:rPr>
              <a:t>Правління</a:t>
            </a:r>
            <a:r>
              <a:rPr lang="ru-RU" dirty="0">
                <a:solidFill>
                  <a:schemeClr val="tx1"/>
                </a:solidFill>
                <a:latin typeface="+mj-lt"/>
                <a:cs typeface="Times New Roman" panose="02020603050405020304" pitchFamily="18" charset="0"/>
              </a:rPr>
              <a:t> НБУ 14.09.2018 № 99 та </a:t>
            </a:r>
            <a:r>
              <a:rPr lang="ru-RU" dirty="0" err="1">
                <a:solidFill>
                  <a:schemeClr val="tx1"/>
                </a:solidFill>
                <a:latin typeface="+mj-lt"/>
                <a:cs typeface="Times New Roman" panose="02020603050405020304" pitchFamily="18" charset="0"/>
              </a:rPr>
              <a:t>скасування</a:t>
            </a:r>
            <a:endParaRPr lang="uk-UA" dirty="0">
              <a:solidFill>
                <a:schemeClr val="tx1"/>
              </a:solidFill>
              <a:latin typeface="+mj-lt"/>
              <a:cs typeface="Times New Roman" panose="02020603050405020304" pitchFamily="18" charset="0"/>
            </a:endParaRPr>
          </a:p>
          <a:p>
            <a:pPr indent="457200" algn="just"/>
            <a:r>
              <a:rPr lang="uk-UA" dirty="0">
                <a:solidFill>
                  <a:schemeClr val="tx1"/>
                </a:solidFill>
                <a:latin typeface="+mj-lt"/>
                <a:cs typeface="Times New Roman" panose="02020603050405020304" pitchFamily="18" charset="0"/>
              </a:rPr>
              <a:t>Положення про порядок формування, зберігання та знищення електронних архівів у Національному банку України і банках України, затверджене Постановою Національного банку України від 12.09.2006 № 357, зареєстроване в Міністерстві юстиції України 03.10.2006 за № 1089/12963, із змінами, внесеними згідно з Постановою Національного банку України від 08.10.2010 № 457. </a:t>
            </a:r>
          </a:p>
        </p:txBody>
      </p:sp>
    </p:spTree>
    <p:extLst>
      <p:ext uri="{BB962C8B-B14F-4D97-AF65-F5344CB8AC3E}">
        <p14:creationId xmlns:p14="http://schemas.microsoft.com/office/powerpoint/2010/main" val="4565033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Text Box 7">
            <a:extLst>
              <a:ext uri="{FF2B5EF4-FFF2-40B4-BE49-F238E27FC236}">
                <a16:creationId xmlns:a16="http://schemas.microsoft.com/office/drawing/2014/main" id="{6C3F000B-3BC1-4BAC-8A60-14EF50F4FD46}"/>
              </a:ext>
            </a:extLst>
          </p:cNvPr>
          <p:cNvSpPr txBox="1">
            <a:spLocks noChangeArrowheads="1"/>
          </p:cNvSpPr>
          <p:nvPr/>
        </p:nvSpPr>
        <p:spPr bwMode="auto">
          <a:xfrm>
            <a:off x="1" y="252413"/>
            <a:ext cx="9144000" cy="584299"/>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400" dirty="0">
                <a:effectLst>
                  <a:outerShdw blurRad="38100" dist="38100" dir="2700000" algn="tl">
                    <a:srgbClr val="C0C0C0"/>
                  </a:outerShdw>
                </a:effectLst>
                <a:latin typeface="+mj-lt"/>
                <a:ea typeface="+mn-ea"/>
                <a:cs typeface="Times New Roman" pitchFamily="16" charset="0"/>
              </a:rPr>
              <a:t>Єдина судова інформаційно-телекомунікаційна система</a:t>
            </a:r>
          </a:p>
        </p:txBody>
      </p:sp>
      <p:sp>
        <p:nvSpPr>
          <p:cNvPr id="2" name="TextBox 1"/>
          <p:cNvSpPr txBox="1"/>
          <p:nvPr/>
        </p:nvSpPr>
        <p:spPr>
          <a:xfrm>
            <a:off x="251521" y="1052736"/>
            <a:ext cx="8568952" cy="1323439"/>
          </a:xfrm>
          <a:prstGeom prst="rect">
            <a:avLst/>
          </a:prstGeom>
          <a:noFill/>
        </p:spPr>
        <p:txBody>
          <a:bodyPr wrap="square" rtlCol="0">
            <a:spAutoFit/>
          </a:bodyPr>
          <a:lstStyle/>
          <a:p>
            <a:pPr algn="just"/>
            <a:r>
              <a:rPr lang="ru-RU" sz="1600" b="1" dirty="0">
                <a:solidFill>
                  <a:schemeClr val="tx1"/>
                </a:solidFill>
                <a:latin typeface="+mj-lt"/>
                <a:cs typeface="Times New Roman" panose="02020603050405020304" pitchFamily="18" charset="0"/>
              </a:rPr>
              <a:t>Наказ </a:t>
            </a:r>
            <a:r>
              <a:rPr lang="ru-RU" sz="1600" b="1" dirty="0" err="1">
                <a:solidFill>
                  <a:schemeClr val="tx1"/>
                </a:solidFill>
                <a:latin typeface="+mj-lt"/>
                <a:cs typeface="Times New Roman" panose="02020603050405020304" pitchFamily="18" charset="0"/>
              </a:rPr>
              <a:t>Державної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судової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адміністрації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України</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від</a:t>
            </a:r>
            <a:r>
              <a:rPr lang="ru-RU" sz="1600" b="1" dirty="0">
                <a:solidFill>
                  <a:schemeClr val="tx1"/>
                </a:solidFill>
                <a:latin typeface="+mj-lt"/>
                <a:cs typeface="Times New Roman" panose="02020603050405020304" pitchFamily="18" charset="0"/>
              </a:rPr>
              <a:t> 07.11.2019 № 1096 «Про </a:t>
            </a:r>
            <a:r>
              <a:rPr lang="ru-RU" sz="1600" b="1" dirty="0" err="1">
                <a:solidFill>
                  <a:schemeClr val="tx1"/>
                </a:solidFill>
                <a:latin typeface="+mj-lt"/>
                <a:cs typeface="Times New Roman" panose="02020603050405020304" pitchFamily="18" charset="0"/>
              </a:rPr>
              <a:t>затвердження</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Концепції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побудови</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Єдиної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судової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інформаційно-телекомунікаційної</a:t>
            </a:r>
            <a:r>
              <a:rPr lang="ru-RU" sz="1600" b="1" dirty="0">
                <a:solidFill>
                  <a:schemeClr val="tx1"/>
                </a:solidFill>
                <a:latin typeface="+mj-lt"/>
                <a:cs typeface="Times New Roman" panose="02020603050405020304" pitchFamily="18" charset="0"/>
              </a:rPr>
              <a:t> </a:t>
            </a:r>
            <a:r>
              <a:rPr lang="ru-RU" sz="1600" b="1" dirty="0" err="1">
                <a:solidFill>
                  <a:schemeClr val="tx1"/>
                </a:solidFill>
                <a:latin typeface="+mj-lt"/>
                <a:cs typeface="Times New Roman" panose="02020603050405020304" pitchFamily="18" charset="0"/>
              </a:rPr>
              <a:t>системи</a:t>
            </a:r>
            <a:r>
              <a:rPr lang="ru-RU" sz="1600" b="1" dirty="0">
                <a:solidFill>
                  <a:schemeClr val="tx1"/>
                </a:solidFill>
                <a:latin typeface="+mj-lt"/>
                <a:cs typeface="Times New Roman" panose="02020603050405020304" pitchFamily="18" charset="0"/>
              </a:rPr>
              <a:t>» </a:t>
            </a:r>
            <a:r>
              <a:rPr lang="ru-RU" sz="1600" dirty="0">
                <a:solidFill>
                  <a:schemeClr val="tx1"/>
                </a:solidFill>
                <a:latin typeface="+mj-lt"/>
                <a:cs typeface="Times New Roman" panose="02020603050405020304" pitchFamily="18" charset="0"/>
              </a:rPr>
              <a:t>(</a:t>
            </a:r>
            <a:r>
              <a:rPr lang="en-US" sz="1600" dirty="0">
                <a:solidFill>
                  <a:schemeClr val="tx1"/>
                </a:solidFill>
                <a:latin typeface="+mj-lt"/>
                <a:cs typeface="Times New Roman" panose="02020603050405020304" pitchFamily="18" charset="0"/>
              </a:rPr>
              <a:t>https://dsa.court.gov.ua/userfiles/media/media/ECITC_Koncepcia.pdf</a:t>
            </a:r>
            <a:r>
              <a:rPr lang="uk-UA" sz="1600" dirty="0">
                <a:solidFill>
                  <a:schemeClr val="tx1"/>
                </a:solidFill>
                <a:latin typeface="+mj-lt"/>
                <a:cs typeface="Times New Roman" panose="02020603050405020304" pitchFamily="18" charset="0"/>
              </a:rPr>
              <a:t>) на заміну наказу Д</a:t>
            </a:r>
            <a:r>
              <a:rPr lang="ru-RU" sz="1600" dirty="0" err="1">
                <a:solidFill>
                  <a:schemeClr val="tx1"/>
                </a:solidFill>
                <a:cs typeface="Times New Roman" panose="02020603050405020304" pitchFamily="18" charset="0"/>
              </a:rPr>
              <a:t>ержавної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судової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адміністрації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України</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від</a:t>
            </a:r>
            <a:r>
              <a:rPr lang="ru-RU" sz="1600" dirty="0">
                <a:solidFill>
                  <a:schemeClr val="tx1"/>
                </a:solidFill>
                <a:cs typeface="Times New Roman" panose="02020603050405020304" pitchFamily="18" charset="0"/>
              </a:rPr>
              <a:t> 13.04.2018  № 168 «Про </a:t>
            </a:r>
            <a:r>
              <a:rPr lang="ru-RU" sz="1600" dirty="0" err="1">
                <a:solidFill>
                  <a:schemeClr val="tx1"/>
                </a:solidFill>
                <a:cs typeface="Times New Roman" panose="02020603050405020304" pitchFamily="18" charset="0"/>
              </a:rPr>
              <a:t>затвердження</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Концепції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Єдиної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судової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інформаційно-телекомунікаційної</a:t>
            </a:r>
            <a:r>
              <a:rPr lang="ru-RU" sz="1600" dirty="0">
                <a:solidFill>
                  <a:schemeClr val="tx1"/>
                </a:solidFill>
                <a:cs typeface="Times New Roman" panose="02020603050405020304" pitchFamily="18" charset="0"/>
              </a:rPr>
              <a:t> </a:t>
            </a:r>
            <a:r>
              <a:rPr lang="ru-RU" sz="1600" dirty="0" err="1">
                <a:solidFill>
                  <a:schemeClr val="tx1"/>
                </a:solidFill>
                <a:cs typeface="Times New Roman" panose="02020603050405020304" pitchFamily="18" charset="0"/>
              </a:rPr>
              <a:t>системи</a:t>
            </a:r>
            <a:r>
              <a:rPr lang="ru-RU" sz="1600" dirty="0">
                <a:solidFill>
                  <a:schemeClr val="tx1"/>
                </a:solidFill>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p:txBody>
      </p:sp>
      <p:sp>
        <p:nvSpPr>
          <p:cNvPr id="4" name="TextBox 3">
            <a:extLst>
              <a:ext uri="{FF2B5EF4-FFF2-40B4-BE49-F238E27FC236}">
                <a16:creationId xmlns:a16="http://schemas.microsoft.com/office/drawing/2014/main" id="{038D93C4-A841-4791-8A13-C6CAB0E4C8C9}"/>
              </a:ext>
            </a:extLst>
          </p:cNvPr>
          <p:cNvSpPr txBox="1"/>
          <p:nvPr/>
        </p:nvSpPr>
        <p:spPr>
          <a:xfrm>
            <a:off x="251520" y="2786515"/>
            <a:ext cx="4104455" cy="3785652"/>
          </a:xfrm>
          <a:prstGeom prst="rect">
            <a:avLst/>
          </a:prstGeom>
          <a:noFill/>
        </p:spPr>
        <p:txBody>
          <a:bodyPr wrap="square" rtlCol="0">
            <a:spAutoFit/>
          </a:bodyPr>
          <a:lstStyle/>
          <a:p>
            <a:r>
              <a:rPr lang="ru-RU" sz="1600" dirty="0" err="1">
                <a:solidFill>
                  <a:schemeClr val="tx1"/>
                </a:solidFill>
                <a:latin typeface="+mj-lt"/>
                <a:cs typeface="Times New Roman" panose="02020603050405020304" pitchFamily="18" charset="0"/>
              </a:rPr>
              <a:t>Складові</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системи</a:t>
            </a:r>
            <a:r>
              <a:rPr lang="ru-RU" sz="1600" dirty="0">
                <a:solidFill>
                  <a:schemeClr val="tx1"/>
                </a:solidFill>
                <a:latin typeface="+mj-lt"/>
                <a:cs typeface="Times New Roman" panose="02020603050405020304" pitchFamily="18" charset="0"/>
              </a:rPr>
              <a:t>:</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Електронний кабінет внутрішнього / зовнішнього користувачів;</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Єдиний державний реєстр судових рішень;</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Єдиний державний реєстр виконавчих документів;</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«Суддівське досьє»;</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«Електронний суд»;</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«Судова практика»;</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«Електронний архів»;</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аналітики, статистики, планування, звітності;</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автоматизованого розподілу справ;</a:t>
            </a:r>
          </a:p>
        </p:txBody>
      </p:sp>
      <p:sp>
        <p:nvSpPr>
          <p:cNvPr id="5" name="TextBox 4">
            <a:extLst>
              <a:ext uri="{FF2B5EF4-FFF2-40B4-BE49-F238E27FC236}">
                <a16:creationId xmlns:a16="http://schemas.microsoft.com/office/drawing/2014/main" id="{715F18A7-1AFC-434D-8262-97C080B733DD}"/>
              </a:ext>
            </a:extLst>
          </p:cNvPr>
          <p:cNvSpPr txBox="1"/>
          <p:nvPr/>
        </p:nvSpPr>
        <p:spPr>
          <a:xfrm>
            <a:off x="4644007" y="2985914"/>
            <a:ext cx="4176466" cy="3539430"/>
          </a:xfrm>
          <a:prstGeom prst="rect">
            <a:avLst/>
          </a:prstGeom>
          <a:noFill/>
        </p:spPr>
        <p:txBody>
          <a:bodyPr wrap="square" rtlCol="0">
            <a:spAutoFit/>
          </a:bodyPr>
          <a:lstStyle/>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обміну електронними документами (єдина інформаційна шина);</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управління доступом та інформаційною безпекою;</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електронного документообігу;</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управління персоналом та фінансово-господарською діяльністю;</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захищеного </a:t>
            </a:r>
            <a:r>
              <a:rPr lang="uk-UA" sz="1600" dirty="0" err="1">
                <a:solidFill>
                  <a:schemeClr val="tx1"/>
                </a:solidFill>
                <a:latin typeface="+mj-lt"/>
                <a:cs typeface="Times New Roman" panose="02020603050405020304" pitchFamily="18" charset="0"/>
              </a:rPr>
              <a:t>відеоконференцзв’язку</a:t>
            </a:r>
            <a:r>
              <a:rPr lang="uk-UA" sz="1600" dirty="0">
                <a:solidFill>
                  <a:schemeClr val="tx1"/>
                </a:solidFill>
                <a:latin typeface="+mj-lt"/>
                <a:cs typeface="Times New Roman" panose="02020603050405020304" pitchFamily="18" charset="0"/>
              </a:rPr>
              <a:t>;</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«Відкриті набори даних»;</a:t>
            </a:r>
          </a:p>
          <a:p>
            <a:pPr marL="285750" indent="-285750">
              <a:buFont typeface="Arial" panose="020B0604020202020204" pitchFamily="34" charset="0"/>
              <a:buChar char="•"/>
            </a:pPr>
            <a:r>
              <a:rPr lang="uk-UA" sz="1600" dirty="0">
                <a:solidFill>
                  <a:schemeClr val="tx1"/>
                </a:solidFill>
                <a:latin typeface="+mj-lt"/>
                <a:cs typeface="Times New Roman" panose="02020603050405020304" pitchFamily="18" charset="0"/>
              </a:rPr>
              <a:t>підсистема «Автоматизована взаємодія з іншими автоматизованими системами»</a:t>
            </a:r>
            <a:r>
              <a:rPr lang="uk-UA" sz="1600" dirty="0">
                <a:solidFill>
                  <a:schemeClr val="tx1"/>
                </a:solidFill>
                <a:cs typeface="Times New Roman" panose="02020603050405020304" pitchFamily="18" charset="0"/>
              </a:rPr>
              <a:t> ;</a:t>
            </a:r>
          </a:p>
          <a:p>
            <a:pPr marL="285750" indent="-285750">
              <a:buFont typeface="Arial" panose="020B0604020202020204" pitchFamily="34" charset="0"/>
              <a:buChar char="•"/>
            </a:pPr>
            <a:r>
              <a:rPr lang="uk-UA" sz="1600" dirty="0">
                <a:solidFill>
                  <a:schemeClr val="tx1"/>
                </a:solidFill>
                <a:cs typeface="Times New Roman" panose="02020603050405020304" pitchFamily="18" charset="0"/>
              </a:rPr>
              <a:t>контакт-центр органів судової влади та служба технічної підтримки користувачів</a:t>
            </a:r>
            <a:r>
              <a:rPr lang="uk-UA" sz="1600" dirty="0">
                <a:solidFill>
                  <a:schemeClr val="tx1"/>
                </a:solidFill>
                <a:latin typeface="+mj-lt"/>
                <a:cs typeface="Times New Roman" panose="02020603050405020304" pitchFamily="18" charset="0"/>
              </a:rPr>
              <a:t>.</a:t>
            </a:r>
          </a:p>
        </p:txBody>
      </p:sp>
    </p:spTree>
    <p:extLst>
      <p:ext uri="{BB962C8B-B14F-4D97-AF65-F5344CB8AC3E}">
        <p14:creationId xmlns:p14="http://schemas.microsoft.com/office/powerpoint/2010/main" val="3223154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a:extLst>
              <a:ext uri="{FF2B5EF4-FFF2-40B4-BE49-F238E27FC236}">
                <a16:creationId xmlns:a16="http://schemas.microsoft.com/office/drawing/2014/main" id="{3528F9E7-1620-40EC-9A90-AA59D78A6311}"/>
              </a:ext>
            </a:extLst>
          </p:cNvPr>
          <p:cNvSpPr/>
          <p:nvPr/>
        </p:nvSpPr>
        <p:spPr bwMode="auto">
          <a:xfrm>
            <a:off x="0" y="664092"/>
            <a:ext cx="9144000" cy="316636"/>
          </a:xfrm>
          <a:prstGeom prst="rect">
            <a:avLst/>
          </a:prstGeom>
          <a:solidFill>
            <a:srgbClr val="C4E59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uk-UA" sz="1800" b="0" i="0" u="none" strike="noStrike" cap="none" normalizeH="0" baseline="0">
              <a:ln>
                <a:noFill/>
              </a:ln>
              <a:solidFill>
                <a:schemeClr val="bg1"/>
              </a:solidFill>
              <a:effectLst/>
              <a:latin typeface="Calibri" pitchFamily="32" charset="0"/>
              <a:cs typeface="Arial" charset="0"/>
            </a:endParaRPr>
          </a:p>
        </p:txBody>
      </p:sp>
      <p:sp>
        <p:nvSpPr>
          <p:cNvPr id="2" name="Прямоугольник 1">
            <a:extLst>
              <a:ext uri="{FF2B5EF4-FFF2-40B4-BE49-F238E27FC236}">
                <a16:creationId xmlns:a16="http://schemas.microsoft.com/office/drawing/2014/main" id="{984A82B6-5D20-41BE-AABC-709DB95E07E3}"/>
              </a:ext>
            </a:extLst>
          </p:cNvPr>
          <p:cNvSpPr/>
          <p:nvPr/>
        </p:nvSpPr>
        <p:spPr bwMode="auto">
          <a:xfrm>
            <a:off x="0" y="4401109"/>
            <a:ext cx="9144000" cy="360040"/>
          </a:xfrm>
          <a:prstGeom prst="rect">
            <a:avLst/>
          </a:prstGeom>
          <a:solidFill>
            <a:srgbClr val="C4E59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uk-UA" sz="1800" b="0" i="0" u="none" strike="noStrike" cap="none" normalizeH="0" baseline="0">
              <a:ln>
                <a:noFill/>
              </a:ln>
              <a:solidFill>
                <a:schemeClr val="bg1"/>
              </a:solidFill>
              <a:effectLst/>
              <a:latin typeface="Calibri" pitchFamily="32" charset="0"/>
              <a:cs typeface="Arial" charset="0"/>
            </a:endParaRPr>
          </a:p>
        </p:txBody>
      </p:sp>
      <p:sp>
        <p:nvSpPr>
          <p:cNvPr id="6" name="Text Box 7">
            <a:extLst>
              <a:ext uri="{FF2B5EF4-FFF2-40B4-BE49-F238E27FC236}">
                <a16:creationId xmlns:a16="http://schemas.microsoft.com/office/drawing/2014/main" id="{EFB915F1-DD68-4E8B-AD4A-9A2386E59186}"/>
              </a:ext>
            </a:extLst>
          </p:cNvPr>
          <p:cNvSpPr txBox="1">
            <a:spLocks noChangeArrowheads="1"/>
          </p:cNvSpPr>
          <p:nvPr/>
        </p:nvSpPr>
        <p:spPr bwMode="auto">
          <a:xfrm>
            <a:off x="0" y="177800"/>
            <a:ext cx="9144000" cy="450850"/>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Законодавче забезпечення</a:t>
            </a:r>
          </a:p>
        </p:txBody>
      </p:sp>
      <p:sp>
        <p:nvSpPr>
          <p:cNvPr id="7175" name="Rectangle 3">
            <a:extLst>
              <a:ext uri="{FF2B5EF4-FFF2-40B4-BE49-F238E27FC236}">
                <a16:creationId xmlns:a16="http://schemas.microsoft.com/office/drawing/2014/main" id="{254C5015-CBA5-4D9B-9520-F21F7D214CC0}"/>
              </a:ext>
            </a:extLst>
          </p:cNvPr>
          <p:cNvSpPr txBox="1">
            <a:spLocks noChangeArrowheads="1"/>
          </p:cNvSpPr>
          <p:nvPr/>
        </p:nvSpPr>
        <p:spPr bwMode="auto">
          <a:xfrm>
            <a:off x="287338" y="620688"/>
            <a:ext cx="8569325"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a:spcAft>
                <a:spcPts val="1200"/>
              </a:spcAft>
              <a:buClr>
                <a:srgbClr val="000000"/>
              </a:buClr>
              <a:buSzPct val="100000"/>
            </a:pPr>
            <a:r>
              <a:rPr lang="uk-UA" altLang="ru-RU" sz="2000" b="1" dirty="0">
                <a:solidFill>
                  <a:schemeClr val="tx1"/>
                </a:solidFill>
                <a:latin typeface="+mn-lt"/>
                <a:cs typeface="Times New Roman" panose="02020603050405020304" pitchFamily="18" charset="0"/>
              </a:rPr>
              <a:t>Про електронні документи та електронний документообіг</a:t>
            </a:r>
            <a:r>
              <a:rPr lang="uk-UA" altLang="ru-RU" sz="2000" dirty="0">
                <a:solidFill>
                  <a:schemeClr val="tx1"/>
                </a:solidFill>
                <a:latin typeface="+mn-lt"/>
                <a:cs typeface="Times New Roman" panose="02020603050405020304" pitchFamily="18" charset="0"/>
              </a:rPr>
              <a:t> : Закон України від 22.05.2003 № 851–IV</a:t>
            </a:r>
            <a:r>
              <a:rPr lang="en-US" altLang="ru-RU" sz="2000" dirty="0">
                <a:solidFill>
                  <a:schemeClr val="tx1"/>
                </a:solidFill>
                <a:latin typeface="+mn-lt"/>
                <a:cs typeface="Times New Roman" panose="02020603050405020304" pitchFamily="18" charset="0"/>
              </a:rPr>
              <a:t>: </a:t>
            </a:r>
            <a:r>
              <a:rPr lang="en-US" altLang="ru-RU" sz="2000" dirty="0">
                <a:solidFill>
                  <a:schemeClr val="tx1"/>
                </a:solidFill>
                <a:latin typeface="+mn-lt"/>
                <a:cs typeface="Times New Roman" panose="02020603050405020304" pitchFamily="18" charset="0"/>
                <a:hlinkClick r:id="rId3"/>
              </a:rPr>
              <a:t>https://zakon.rada.gov.ua/laws/show/851-15</a:t>
            </a:r>
            <a:endParaRPr lang="en-US" altLang="ru-RU" sz="2000" dirty="0">
              <a:solidFill>
                <a:schemeClr val="tx1"/>
              </a:solidFill>
              <a:latin typeface="+mn-lt"/>
              <a:cs typeface="Times New Roman" panose="02020603050405020304" pitchFamily="18" charset="0"/>
            </a:endParaRPr>
          </a:p>
          <a:p>
            <a:pPr algn="just">
              <a:spcAft>
                <a:spcPts val="1200"/>
              </a:spcAft>
              <a:buClr>
                <a:srgbClr val="000000"/>
              </a:buClr>
              <a:buSzPct val="100000"/>
            </a:pPr>
            <a:r>
              <a:rPr lang="uk-UA" altLang="ru-RU" sz="2000" b="1" dirty="0">
                <a:solidFill>
                  <a:schemeClr val="tx1"/>
                </a:solidFill>
                <a:latin typeface="+mn-lt"/>
                <a:cs typeface="Times New Roman" panose="02020603050405020304" pitchFamily="18" charset="0"/>
              </a:rPr>
              <a:t>Про електронні довірчі послуги </a:t>
            </a:r>
            <a:r>
              <a:rPr lang="uk-UA" altLang="ru-RU" sz="2000" dirty="0">
                <a:solidFill>
                  <a:schemeClr val="tx1"/>
                </a:solidFill>
                <a:latin typeface="+mn-lt"/>
                <a:cs typeface="Times New Roman" panose="02020603050405020304" pitchFamily="18" charset="0"/>
              </a:rPr>
              <a:t>: Закон України від 05.10.2017 № 2155-19. Набрав чинність 07.11.2018</a:t>
            </a:r>
            <a:r>
              <a:rPr lang="en-US" altLang="ru-RU" sz="2000" dirty="0">
                <a:solidFill>
                  <a:schemeClr val="tx1"/>
                </a:solidFill>
                <a:latin typeface="+mn-lt"/>
                <a:cs typeface="Times New Roman" panose="02020603050405020304" pitchFamily="18" charset="0"/>
              </a:rPr>
              <a:t>: </a:t>
            </a:r>
            <a:r>
              <a:rPr lang="en-US" altLang="ru-RU" sz="2000" dirty="0">
                <a:solidFill>
                  <a:schemeClr val="tx1"/>
                </a:solidFill>
                <a:latin typeface="+mn-lt"/>
                <a:cs typeface="Times New Roman" panose="02020603050405020304" pitchFamily="18" charset="0"/>
                <a:hlinkClick r:id="rId4"/>
              </a:rPr>
              <a:t>https://zakon.rada.gov.ua/laws/show/2155-19</a:t>
            </a:r>
            <a:endParaRPr lang="uk-UA" altLang="ru-RU" sz="2000" dirty="0">
              <a:solidFill>
                <a:schemeClr val="tx1"/>
              </a:solidFill>
              <a:latin typeface="+mn-lt"/>
              <a:cs typeface="Times New Roman" panose="02020603050405020304" pitchFamily="18" charset="0"/>
            </a:endParaRPr>
          </a:p>
        </p:txBody>
      </p:sp>
      <p:sp>
        <p:nvSpPr>
          <p:cNvPr id="7" name="Rectangle 3">
            <a:extLst>
              <a:ext uri="{FF2B5EF4-FFF2-40B4-BE49-F238E27FC236}">
                <a16:creationId xmlns:a16="http://schemas.microsoft.com/office/drawing/2014/main" id="{C449785F-F9DC-4636-A223-315A064C37EE}"/>
              </a:ext>
            </a:extLst>
          </p:cNvPr>
          <p:cNvSpPr txBox="1">
            <a:spLocks noChangeArrowheads="1"/>
          </p:cNvSpPr>
          <p:nvPr/>
        </p:nvSpPr>
        <p:spPr bwMode="auto">
          <a:xfrm>
            <a:off x="287337" y="2044258"/>
            <a:ext cx="8568952" cy="18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marL="0" algn="just" defTabSz="179388" eaLnBrk="1" hangingPunct="1"/>
            <a:r>
              <a:rPr lang="uk-UA" altLang="ru-RU" sz="1600" dirty="0">
                <a:solidFill>
                  <a:schemeClr val="tx1"/>
                </a:solidFill>
                <a:latin typeface="+mj-lt"/>
                <a:cs typeface="Times New Roman" panose="02020603050405020304" pitchFamily="18" charset="0"/>
              </a:rPr>
              <a:t>23 липня 2014 року було прийнято Регламент (ЄС) №</a:t>
            </a:r>
            <a:r>
              <a:rPr lang="en-US" altLang="ru-RU" sz="1600" dirty="0">
                <a:solidFill>
                  <a:schemeClr val="tx1"/>
                </a:solidFill>
                <a:latin typeface="+mj-lt"/>
                <a:cs typeface="Times New Roman" panose="02020603050405020304" pitchFamily="18" charset="0"/>
              </a:rPr>
              <a:t> 910/2014 </a:t>
            </a:r>
            <a:r>
              <a:rPr lang="uk-UA" altLang="ru-RU" sz="1600" dirty="0">
                <a:solidFill>
                  <a:schemeClr val="tx1"/>
                </a:solidFill>
                <a:latin typeface="+mj-lt"/>
                <a:cs typeface="Times New Roman" panose="02020603050405020304" pitchFamily="18" charset="0"/>
              </a:rPr>
              <a:t>Європейського Парламенту та Ради про електронну ідентифікацію та довірчі послуги для електронних транзакцій на внутрішньому ринку та скасовано Директиву 1999/93/ЕС (</a:t>
            </a:r>
            <a:r>
              <a:rPr lang="en-US" altLang="ru-RU" sz="1600" dirty="0">
                <a:solidFill>
                  <a:schemeClr val="tx1"/>
                </a:solidFill>
                <a:latin typeface="+mj-lt"/>
                <a:cs typeface="Times New Roman" panose="02020603050405020304" pitchFamily="18" charset="0"/>
              </a:rPr>
              <a:t>Regulation (EU) No 910/2014 of the European Parliament and of the Council of 23 July 2014 on electronic identification and trust services for electronic transactions in the internal market and repealing Directive 1999/93/EC</a:t>
            </a:r>
            <a:r>
              <a:rPr lang="uk-UA" altLang="ru-RU" sz="1600" dirty="0">
                <a:solidFill>
                  <a:schemeClr val="tx1"/>
                </a:solidFill>
                <a:latin typeface="+mj-lt"/>
                <a:cs typeface="Times New Roman" panose="02020603050405020304" pitchFamily="18" charset="0"/>
              </a:rPr>
              <a:t>), який набрав  чинності 1 липня 2016 року:</a:t>
            </a:r>
          </a:p>
          <a:p>
            <a:pPr marL="0" algn="just" defTabSz="179388" eaLnBrk="1" hangingPunct="1"/>
            <a:r>
              <a:rPr lang="en-US" altLang="ru-RU" sz="1600" dirty="0">
                <a:solidFill>
                  <a:schemeClr val="tx1"/>
                </a:solidFill>
                <a:latin typeface="+mj-lt"/>
                <a:cs typeface="Times New Roman" panose="02020603050405020304" pitchFamily="18" charset="0"/>
                <a:hlinkClick r:id="rId5"/>
              </a:rPr>
              <a:t>http://eur-lex.europa.eu/legal-content/BG/TXT/?uri=uriserv%3AOJ.L_.2014.257.01.0073.01.ENG</a:t>
            </a:r>
            <a:endParaRPr lang="uk-UA" altLang="ru-RU" sz="1600" dirty="0">
              <a:solidFill>
                <a:schemeClr val="tx1"/>
              </a:solidFill>
              <a:latin typeface="+mj-lt"/>
              <a:cs typeface="Times New Roman" panose="02020603050405020304" pitchFamily="18" charset="0"/>
            </a:endParaRPr>
          </a:p>
          <a:p>
            <a:pPr marL="0" indent="442913" algn="just" defTabSz="179388" eaLnBrk="1" hangingPunct="1"/>
            <a:endParaRPr lang="uk-UA" altLang="ru-RU" sz="1600" dirty="0">
              <a:solidFill>
                <a:schemeClr val="tx1"/>
              </a:solidFill>
              <a:latin typeface="+mj-lt"/>
              <a:cs typeface="Times New Roman" panose="02020603050405020304" pitchFamily="18" charset="0"/>
            </a:endParaRPr>
          </a:p>
          <a:p>
            <a:pPr marL="0" defTabSz="179388" eaLnBrk="1" hangingPunct="1"/>
            <a:endParaRPr lang="uk-UA" altLang="ru-RU" sz="1600" dirty="0">
              <a:solidFill>
                <a:schemeClr val="tx1"/>
              </a:solidFill>
              <a:latin typeface="+mj-lt"/>
              <a:cs typeface="Times New Roman" panose="02020603050405020304" pitchFamily="18" charset="0"/>
            </a:endParaRPr>
          </a:p>
        </p:txBody>
      </p:sp>
      <p:sp>
        <p:nvSpPr>
          <p:cNvPr id="12" name="TextBox 11">
            <a:extLst>
              <a:ext uri="{FF2B5EF4-FFF2-40B4-BE49-F238E27FC236}">
                <a16:creationId xmlns:a16="http://schemas.microsoft.com/office/drawing/2014/main" id="{75C73E81-24D1-40C7-B747-2E9CBDF60C3E}"/>
              </a:ext>
            </a:extLst>
          </p:cNvPr>
          <p:cNvSpPr txBox="1"/>
          <p:nvPr/>
        </p:nvSpPr>
        <p:spPr>
          <a:xfrm>
            <a:off x="286963" y="3844458"/>
            <a:ext cx="8460752" cy="2846933"/>
          </a:xfrm>
          <a:prstGeom prst="rect">
            <a:avLst/>
          </a:prstGeom>
          <a:noFill/>
        </p:spPr>
        <p:txBody>
          <a:bodyPr wrap="square">
            <a:spAutoFit/>
          </a:bodyPr>
          <a:lstStyle/>
          <a:p>
            <a:pPr eaLnBrk="1" hangingPunct="1"/>
            <a:r>
              <a:rPr lang="uk-UA" altLang="ru-RU" sz="1600" dirty="0">
                <a:solidFill>
                  <a:schemeClr val="tx1"/>
                </a:solidFill>
                <a:latin typeface="+mj-lt"/>
                <a:cs typeface="Times New Roman" panose="02020603050405020304" pitchFamily="18" charset="0"/>
              </a:rPr>
              <a:t>6+1 базових електронних довірчих послуг, побудованих у відповідності до вимог та стандартів Європейського Союзу:</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Електронний документ</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Електронний цифровий підпис</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Електрона печатка</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Електронна зареєстрована пошта</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Електронний часовий штемпель</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Електронний сертифікат веб-сайту</a:t>
            </a:r>
          </a:p>
          <a:p>
            <a:pPr marL="180000" defTabSz="179388" eaLnBrk="1" hangingPunct="1">
              <a:spcBef>
                <a:spcPts val="600"/>
              </a:spcBef>
              <a:buFont typeface="Wingdings" panose="05000000000000000000" pitchFamily="2" charset="2"/>
              <a:buChar char="ü"/>
            </a:pPr>
            <a:r>
              <a:rPr lang="uk-UA" altLang="ru-RU" sz="1600" dirty="0">
                <a:solidFill>
                  <a:schemeClr val="tx1"/>
                </a:solidFill>
                <a:latin typeface="+mj-lt"/>
                <a:cs typeface="Times New Roman" panose="02020603050405020304" pitchFamily="18" charset="0"/>
              </a:rPr>
              <a:t> Електронна ідентифікація (e-ID) громадян</a:t>
            </a:r>
            <a:endParaRPr lang="uk-UA" sz="1600" dirty="0"/>
          </a:p>
        </p:txBody>
      </p:sp>
    </p:spTree>
    <p:extLst>
      <p:ext uri="{BB962C8B-B14F-4D97-AF65-F5344CB8AC3E}">
        <p14:creationId xmlns:p14="http://schemas.microsoft.com/office/powerpoint/2010/main" val="1615758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Text Box 6">
            <a:extLst>
              <a:ext uri="{FF2B5EF4-FFF2-40B4-BE49-F238E27FC236}">
                <a16:creationId xmlns:a16="http://schemas.microsoft.com/office/drawing/2014/main" id="{097C8B7F-10F1-4E04-82A4-32ECD9F683F4}"/>
              </a:ext>
            </a:extLst>
          </p:cNvPr>
          <p:cNvSpPr txBox="1">
            <a:spLocks noChangeArrowheads="1"/>
          </p:cNvSpPr>
          <p:nvPr/>
        </p:nvSpPr>
        <p:spPr bwMode="auto">
          <a:xfrm>
            <a:off x="250825" y="1700213"/>
            <a:ext cx="8642350" cy="576262"/>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Calibri" pitchFamily="32" charset="0"/>
                <a:cs typeface="Arial" charset="0"/>
              </a:defRPr>
            </a:lvl9pPr>
          </a:lstStyle>
          <a:p>
            <a:pPr algn="ctr" eaLnBrk="1" hangingPunct="1">
              <a:spcBef>
                <a:spcPts val="650"/>
              </a:spcBef>
              <a:buSzPct val="100000"/>
              <a:defRPr/>
            </a:pPr>
            <a:r>
              <a:rPr lang="uk-UA" sz="2600" b="1" dirty="0">
                <a:effectLst>
                  <a:outerShdw blurRad="38100" dist="38100" dir="2700000" algn="tl">
                    <a:srgbClr val="C0C0C0"/>
                  </a:outerShdw>
                </a:effectLst>
                <a:latin typeface="+mj-lt"/>
                <a:ea typeface="+mn-ea"/>
                <a:cs typeface="Times New Roman" pitchFamily="16" charset="0"/>
              </a:rPr>
              <a:t>ДЯКУЮ ЗА УВАГУ!</a:t>
            </a:r>
          </a:p>
        </p:txBody>
      </p:sp>
      <p:sp>
        <p:nvSpPr>
          <p:cNvPr id="10" name="Text Box 2">
            <a:extLst>
              <a:ext uri="{FF2B5EF4-FFF2-40B4-BE49-F238E27FC236}">
                <a16:creationId xmlns:a16="http://schemas.microsoft.com/office/drawing/2014/main" id="{0E19711B-811E-41FE-9004-973454CFEC9E}"/>
              </a:ext>
            </a:extLst>
          </p:cNvPr>
          <p:cNvSpPr txBox="1">
            <a:spLocks noChangeArrowheads="1"/>
          </p:cNvSpPr>
          <p:nvPr/>
        </p:nvSpPr>
        <p:spPr bwMode="auto">
          <a:xfrm>
            <a:off x="2232025" y="3789363"/>
            <a:ext cx="4679950" cy="2303462"/>
          </a:xfrm>
          <a:prstGeom prst="rect">
            <a:avLst/>
          </a:prstGeom>
          <a:noFill/>
          <a:ln>
            <a:noFill/>
          </a:ln>
          <a:effectLst/>
        </p:spPr>
        <p:txBody>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00"/>
              </a:spcBef>
              <a:buClrTx/>
              <a:buFontTx/>
              <a:buNone/>
              <a:defRPr/>
            </a:pPr>
            <a:r>
              <a:rPr lang="uk-UA" sz="2400" b="1" dirty="0">
                <a:solidFill>
                  <a:srgbClr val="000000"/>
                </a:solidFill>
                <a:effectLst>
                  <a:outerShdw blurRad="38100" dist="38100" dir="2700000" algn="tl">
                    <a:srgbClr val="C0C0C0"/>
                  </a:outerShdw>
                </a:effectLst>
                <a:latin typeface="+mj-lt"/>
                <a:cs typeface="Times New Roman" panose="02020603050405020304" pitchFamily="18" charset="0"/>
              </a:rPr>
              <a:t>Ковтанюк Юрій Славович</a:t>
            </a:r>
          </a:p>
          <a:p>
            <a:pPr algn="ctr" eaLnBrk="1" hangingPunct="1">
              <a:spcBef>
                <a:spcPts val="500"/>
              </a:spcBef>
              <a:buClrTx/>
              <a:buFontTx/>
              <a:buNone/>
              <a:defRPr/>
            </a:pP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директор </a:t>
            </a:r>
            <a:br>
              <a:rPr lang="uk-UA" sz="2000" dirty="0">
                <a:solidFill>
                  <a:srgbClr val="000000"/>
                </a:solidFill>
                <a:effectLst>
                  <a:outerShdw blurRad="38100" dist="38100" dir="2700000" algn="tl">
                    <a:srgbClr val="C0C0C0"/>
                  </a:outerShdw>
                </a:effectLst>
                <a:latin typeface="+mj-lt"/>
                <a:cs typeface="Times New Roman" panose="02020603050405020304" pitchFamily="18" charset="0"/>
              </a:rPr>
            </a:b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Центрального державного електронного архіву України</a:t>
            </a:r>
          </a:p>
          <a:p>
            <a:pPr algn="ctr" eaLnBrk="1" hangingPunct="1">
              <a:spcBef>
                <a:spcPts val="500"/>
              </a:spcBef>
              <a:buClrTx/>
              <a:buFontTx/>
              <a:buNone/>
              <a:defRPr/>
            </a:pPr>
            <a:r>
              <a:rPr lang="uk-UA" sz="2000" dirty="0" err="1">
                <a:solidFill>
                  <a:srgbClr val="000000"/>
                </a:solidFill>
                <a:effectLst>
                  <a:outerShdw blurRad="38100" dist="38100" dir="2700000" algn="tl">
                    <a:srgbClr val="C0C0C0"/>
                  </a:outerShdw>
                </a:effectLst>
                <a:latin typeface="+mj-lt"/>
                <a:cs typeface="Times New Roman" panose="02020603050405020304" pitchFamily="18" charset="0"/>
              </a:rPr>
              <a:t>Тел</a:t>
            </a: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 +380 44 273-32-98</a:t>
            </a:r>
            <a:br>
              <a:rPr lang="uk-UA" sz="2000" dirty="0">
                <a:solidFill>
                  <a:srgbClr val="000000"/>
                </a:solidFill>
                <a:effectLst>
                  <a:outerShdw blurRad="38100" dist="38100" dir="2700000" algn="tl">
                    <a:srgbClr val="C0C0C0"/>
                  </a:outerShdw>
                </a:effectLst>
                <a:latin typeface="+mj-lt"/>
                <a:cs typeface="Times New Roman" panose="02020603050405020304" pitchFamily="18" charset="0"/>
              </a:rPr>
            </a:b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E-</a:t>
            </a:r>
            <a:r>
              <a:rPr lang="uk-UA" sz="2000" dirty="0" err="1">
                <a:solidFill>
                  <a:srgbClr val="000000"/>
                </a:solidFill>
                <a:effectLst>
                  <a:outerShdw blurRad="38100" dist="38100" dir="2700000" algn="tl">
                    <a:srgbClr val="C0C0C0"/>
                  </a:outerShdw>
                </a:effectLst>
                <a:latin typeface="+mj-lt"/>
                <a:cs typeface="Times New Roman" panose="02020603050405020304" pitchFamily="18" charset="0"/>
              </a:rPr>
              <a:t>mail</a:t>
            </a:r>
            <a:r>
              <a:rPr lang="uk-UA" sz="2000" dirty="0">
                <a:solidFill>
                  <a:srgbClr val="000000"/>
                </a:solidFill>
                <a:effectLst>
                  <a:outerShdw blurRad="38100" dist="38100" dir="2700000" algn="tl">
                    <a:srgbClr val="C0C0C0"/>
                  </a:outerShdw>
                </a:effectLst>
                <a:latin typeface="+mj-lt"/>
                <a:cs typeface="Times New Roman" panose="02020603050405020304" pitchFamily="18" charset="0"/>
              </a:rPr>
              <a:t>: y.kovtanyuk.tsdea@arch.gov.ua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a:extLst>
              <a:ext uri="{FF2B5EF4-FFF2-40B4-BE49-F238E27FC236}">
                <a16:creationId xmlns:a16="http://schemas.microsoft.com/office/drawing/2014/main" id="{2502B153-451F-4951-A606-DA645E00C3C8}"/>
              </a:ext>
            </a:extLst>
          </p:cNvPr>
          <p:cNvSpPr txBox="1">
            <a:spLocks noChangeArrowheads="1"/>
          </p:cNvSpPr>
          <p:nvPr/>
        </p:nvSpPr>
        <p:spPr bwMode="auto">
          <a:xfrm>
            <a:off x="0" y="188640"/>
            <a:ext cx="9144000" cy="450850"/>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Закон України «Про діловодство»</a:t>
            </a:r>
          </a:p>
        </p:txBody>
      </p:sp>
      <p:sp>
        <p:nvSpPr>
          <p:cNvPr id="9" name="Rectangle 3">
            <a:extLst>
              <a:ext uri="{FF2B5EF4-FFF2-40B4-BE49-F238E27FC236}">
                <a16:creationId xmlns:a16="http://schemas.microsoft.com/office/drawing/2014/main" id="{F0B2301E-FD13-4D90-8145-C6DC5C04842F}"/>
              </a:ext>
            </a:extLst>
          </p:cNvPr>
          <p:cNvSpPr txBox="1">
            <a:spLocks noChangeArrowheads="1"/>
          </p:cNvSpPr>
          <p:nvPr/>
        </p:nvSpPr>
        <p:spPr bwMode="auto">
          <a:xfrm>
            <a:off x="287524" y="795752"/>
            <a:ext cx="8568952" cy="7025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a:spcAft>
                <a:spcPts val="1200"/>
              </a:spcAft>
              <a:buClr>
                <a:srgbClr val="000000"/>
              </a:buClr>
              <a:buSzPct val="100000"/>
            </a:pPr>
            <a:r>
              <a:rPr lang="uk-UA" altLang="ru-RU" sz="1400" dirty="0">
                <a:solidFill>
                  <a:schemeClr val="tx1"/>
                </a:solidFill>
                <a:latin typeface="+mn-lt"/>
                <a:cs typeface="Times New Roman" panose="02020603050405020304" pitchFamily="18" charset="0"/>
              </a:rPr>
              <a:t>Рішення колегії Державного комітету архівів України від 22.12.2004: </a:t>
            </a:r>
            <a:r>
              <a:rPr lang="en-US" altLang="ru-RU" sz="1400" dirty="0">
                <a:solidFill>
                  <a:schemeClr val="tx1"/>
                </a:solidFill>
                <a:latin typeface="+mn-lt"/>
                <a:cs typeface="Times New Roman" panose="02020603050405020304" pitchFamily="18" charset="0"/>
              </a:rPr>
              <a:t>https://zakon.rada.gov.ua/rada/show/nr006560-04#Text</a:t>
            </a:r>
            <a:endParaRPr lang="uk-UA" altLang="ru-RU" sz="1400" dirty="0">
              <a:solidFill>
                <a:schemeClr val="tx1"/>
              </a:solidFill>
              <a:latin typeface="+mn-lt"/>
              <a:cs typeface="Times New Roman" panose="02020603050405020304" pitchFamily="18" charset="0"/>
            </a:endParaRPr>
          </a:p>
          <a:p>
            <a:pPr algn="just">
              <a:spcAft>
                <a:spcPts val="1200"/>
              </a:spcAft>
              <a:buClr>
                <a:srgbClr val="000000"/>
              </a:buClr>
              <a:buSzPct val="100000"/>
            </a:pPr>
            <a:r>
              <a:rPr lang="uk-UA" altLang="ru-RU" sz="1400" dirty="0" err="1">
                <a:solidFill>
                  <a:schemeClr val="tx1"/>
                </a:solidFill>
                <a:latin typeface="+mn-lt"/>
                <a:cs typeface="Times New Roman" panose="02020603050405020304" pitchFamily="18" charset="0"/>
              </a:rPr>
              <a:t>Проєкт</a:t>
            </a:r>
            <a:r>
              <a:rPr lang="uk-UA" altLang="ru-RU" sz="1400" dirty="0">
                <a:solidFill>
                  <a:schemeClr val="tx1"/>
                </a:solidFill>
                <a:latin typeface="+mn-lt"/>
                <a:cs typeface="Times New Roman" panose="02020603050405020304" pitchFamily="18" charset="0"/>
              </a:rPr>
              <a:t> концепції Закону України «Про діловодство» від 11.04.2006: </a:t>
            </a:r>
            <a:r>
              <a:rPr lang="en-US" altLang="ru-RU" sz="1400" dirty="0">
                <a:solidFill>
                  <a:schemeClr val="tx1"/>
                </a:solidFill>
                <a:latin typeface="+mn-lt"/>
                <a:cs typeface="Times New Roman" panose="02020603050405020304" pitchFamily="18" charset="0"/>
                <a:hlinkClick r:id="rId3">
                  <a:extLst>
                    <a:ext uri="{A12FA001-AC4F-418D-AE19-62706E023703}">
                      <ahyp:hlinkClr xmlns:ahyp="http://schemas.microsoft.com/office/drawing/2018/hyperlinkcolor" val="tx"/>
                    </a:ext>
                  </a:extLst>
                </a:hlinkClick>
              </a:rPr>
              <a:t>https://old.archives.gov.ua/Law-base/Laws/p-2006.04.11.php</a:t>
            </a:r>
            <a:endParaRPr lang="uk-UA" altLang="ru-RU" sz="1400" dirty="0">
              <a:solidFill>
                <a:schemeClr val="tx1"/>
              </a:solidFill>
              <a:latin typeface="+mn-lt"/>
              <a:cs typeface="Times New Roman" panose="02020603050405020304" pitchFamily="18" charset="0"/>
            </a:endParaRPr>
          </a:p>
          <a:p>
            <a:pPr algn="just">
              <a:spcAft>
                <a:spcPts val="1200"/>
              </a:spcAft>
              <a:buClr>
                <a:srgbClr val="000000"/>
              </a:buClr>
              <a:buSzPct val="100000"/>
            </a:pPr>
            <a:r>
              <a:rPr lang="uk-UA" altLang="ru-RU" sz="1400" dirty="0">
                <a:solidFill>
                  <a:schemeClr val="tx1"/>
                </a:solidFill>
                <a:latin typeface="+mn-lt"/>
                <a:cs typeface="Times New Roman" panose="02020603050405020304" pitchFamily="18" charset="0"/>
              </a:rPr>
              <a:t>«У контексті сучасних уявлень діловодство є одним з найважливіших засобів керування в установі та складовою здійснюваних в ній процесів інформаційного менеджменту, зокрема реалізованих за допомогою новітніх інформаційних технологій.</a:t>
            </a:r>
          </a:p>
          <a:p>
            <a:r>
              <a:rPr lang="uk-UA" sz="1400" dirty="0">
                <a:solidFill>
                  <a:schemeClr val="tx1"/>
                </a:solidFill>
              </a:rPr>
              <a:t>Закон дасть змогу:</a:t>
            </a:r>
          </a:p>
          <a:p>
            <a:pPr marL="301625" indent="-285750" algn="just">
              <a:buFont typeface="Arial" panose="020B0604020202020204" pitchFamily="34" charset="0"/>
              <a:buChar char="•"/>
            </a:pPr>
            <a:r>
              <a:rPr lang="uk-UA" sz="1400" dirty="0">
                <a:solidFill>
                  <a:schemeClr val="tx1"/>
                </a:solidFill>
              </a:rPr>
              <a:t>забезпечити реалізацію державної політики з діловодства;</a:t>
            </a:r>
          </a:p>
          <a:p>
            <a:pPr marL="301625" indent="-285750" algn="just">
              <a:buFont typeface="Arial" panose="020B0604020202020204" pitchFamily="34" charset="0"/>
              <a:buChar char="•"/>
            </a:pPr>
            <a:r>
              <a:rPr lang="uk-UA" sz="1400" dirty="0">
                <a:solidFill>
                  <a:schemeClr val="tx1"/>
                </a:solidFill>
              </a:rPr>
              <a:t>запровадити законодавче регулювання організації діловодства з врахуванням міжнародної практики стандартизації процесів керування документацією;</a:t>
            </a:r>
          </a:p>
          <a:p>
            <a:pPr marL="301625" indent="-285750" algn="just">
              <a:buFont typeface="Arial" panose="020B0604020202020204" pitchFamily="34" charset="0"/>
              <a:buChar char="•"/>
            </a:pPr>
            <a:r>
              <a:rPr lang="uk-UA" sz="1400" dirty="0">
                <a:solidFill>
                  <a:schemeClr val="tx1"/>
                </a:solidFill>
              </a:rPr>
              <a:t>забезпечити прозорість рішень органів державної влади, доступ громадян до відкритої службової інформації;</a:t>
            </a:r>
          </a:p>
          <a:p>
            <a:pPr marL="301625" indent="-285750" algn="just">
              <a:buFont typeface="Arial" panose="020B0604020202020204" pitchFamily="34" charset="0"/>
              <a:buChar char="•"/>
            </a:pPr>
            <a:r>
              <a:rPr lang="uk-UA" sz="1400" dirty="0">
                <a:solidFill>
                  <a:schemeClr val="tx1"/>
                </a:solidFill>
              </a:rPr>
              <a:t>уніфікувати законодавство з організації діловодства, архівної справи та застосування електронного документообігу;</a:t>
            </a:r>
          </a:p>
          <a:p>
            <a:pPr marL="301625" indent="-285750" algn="just">
              <a:buFont typeface="Arial" panose="020B0604020202020204" pitchFamily="34" charset="0"/>
              <a:buChar char="•"/>
            </a:pPr>
            <a:r>
              <a:rPr lang="uk-UA" sz="1400" dirty="0">
                <a:solidFill>
                  <a:schemeClr val="tx1"/>
                </a:solidFill>
              </a:rPr>
              <a:t>забезпечити неухильне виконання суб'єктами діловодства всіх форм власності вимог щодо документування управлінської інформації, строків та організації зберігання службових документів;</a:t>
            </a:r>
          </a:p>
          <a:p>
            <a:pPr marL="301625" indent="-285750" algn="just">
              <a:buFont typeface="Arial" panose="020B0604020202020204" pitchFamily="34" charset="0"/>
              <a:buChar char="•"/>
            </a:pPr>
            <a:r>
              <a:rPr lang="uk-UA" sz="1400" dirty="0">
                <a:solidFill>
                  <a:schemeClr val="tx1"/>
                </a:solidFill>
              </a:rPr>
              <a:t>підвищити рівень нормативного, методичного і наукового забезпечення організації діловодства в країні, а також рівень контролю за здійсненням діловодства на підприємствах, установах, організаціях;</a:t>
            </a:r>
          </a:p>
          <a:p>
            <a:pPr marL="301625" indent="-285750" algn="just">
              <a:buFont typeface="Arial" panose="020B0604020202020204" pitchFamily="34" charset="0"/>
              <a:buChar char="•"/>
            </a:pPr>
            <a:r>
              <a:rPr lang="uk-UA" sz="1400" dirty="0">
                <a:solidFill>
                  <a:schemeClr val="tx1"/>
                </a:solidFill>
              </a:rPr>
              <a:t>мінімізувати управлінські ризики, пов'язані з недотриманням і невиконанням вимог нормативно-правових документів у сфері документаційного забезпечення;</a:t>
            </a:r>
          </a:p>
          <a:p>
            <a:pPr marL="301625" indent="-285750" algn="just">
              <a:buFont typeface="Arial" panose="020B0604020202020204" pitchFamily="34" charset="0"/>
              <a:buChar char="•"/>
            </a:pPr>
            <a:r>
              <a:rPr lang="uk-UA" sz="1400" dirty="0">
                <a:solidFill>
                  <a:schemeClr val="tx1"/>
                </a:solidFill>
              </a:rPr>
              <a:t>оптимізувати процеси </a:t>
            </a:r>
            <a:r>
              <a:rPr lang="uk-UA" sz="1400" dirty="0" err="1">
                <a:solidFill>
                  <a:schemeClr val="tx1"/>
                </a:solidFill>
              </a:rPr>
              <a:t>документостворення</a:t>
            </a:r>
            <a:r>
              <a:rPr lang="uk-UA" sz="1400" dirty="0">
                <a:solidFill>
                  <a:schemeClr val="tx1"/>
                </a:solidFill>
              </a:rPr>
              <a:t> та документообігу в суб'єктах діловодства;</a:t>
            </a:r>
          </a:p>
          <a:p>
            <a:pPr marL="301625" indent="-285750" algn="just">
              <a:buFont typeface="Arial" panose="020B0604020202020204" pitchFamily="34" charset="0"/>
              <a:buChar char="•"/>
            </a:pPr>
            <a:r>
              <a:rPr lang="uk-UA" sz="1400" dirty="0">
                <a:solidFill>
                  <a:schemeClr val="tx1"/>
                </a:solidFill>
              </a:rPr>
              <a:t>створити умови для збереженості документаційних фондів суб'єктів діловодства, захисту їх службової інформації</a:t>
            </a:r>
            <a:r>
              <a:rPr lang="uk-UA" altLang="ru-RU" sz="1400" dirty="0">
                <a:solidFill>
                  <a:schemeClr val="tx1"/>
                </a:solidFill>
                <a:latin typeface="+mn-lt"/>
                <a:cs typeface="Times New Roman" panose="02020603050405020304" pitchFamily="18" charset="0"/>
              </a:rPr>
              <a:t>».</a:t>
            </a:r>
          </a:p>
          <a:p>
            <a:pPr marL="0" defTabSz="179388" eaLnBrk="1" hangingPunct="1"/>
            <a:endParaRPr lang="uk-UA" altLang="ru-RU" sz="1400" dirty="0">
              <a:solidFill>
                <a:schemeClr val="tx1"/>
              </a:solidFill>
              <a:latin typeface="+mn-lt"/>
              <a:cs typeface="Times New Roman" panose="02020603050405020304" pitchFamily="18" charset="0"/>
            </a:endParaRPr>
          </a:p>
        </p:txBody>
      </p:sp>
    </p:spTree>
    <p:extLst>
      <p:ext uri="{BB962C8B-B14F-4D97-AF65-F5344CB8AC3E}">
        <p14:creationId xmlns:p14="http://schemas.microsoft.com/office/powerpoint/2010/main" val="3898557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a:extLst>
              <a:ext uri="{FF2B5EF4-FFF2-40B4-BE49-F238E27FC236}">
                <a16:creationId xmlns:a16="http://schemas.microsoft.com/office/drawing/2014/main" id="{EFB915F1-DD68-4E8B-AD4A-9A2386E59186}"/>
              </a:ext>
            </a:extLst>
          </p:cNvPr>
          <p:cNvSpPr txBox="1">
            <a:spLocks noChangeArrowheads="1"/>
          </p:cNvSpPr>
          <p:nvPr/>
        </p:nvSpPr>
        <p:spPr bwMode="auto">
          <a:xfrm>
            <a:off x="0" y="177800"/>
            <a:ext cx="9144000" cy="450850"/>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Нормативно-правове забезпечення</a:t>
            </a:r>
          </a:p>
        </p:txBody>
      </p:sp>
      <p:sp>
        <p:nvSpPr>
          <p:cNvPr id="7175" name="Rectangle 3">
            <a:extLst>
              <a:ext uri="{FF2B5EF4-FFF2-40B4-BE49-F238E27FC236}">
                <a16:creationId xmlns:a16="http://schemas.microsoft.com/office/drawing/2014/main" id="{254C5015-CBA5-4D9B-9520-F21F7D214CC0}"/>
              </a:ext>
            </a:extLst>
          </p:cNvPr>
          <p:cNvSpPr txBox="1">
            <a:spLocks noChangeArrowheads="1"/>
          </p:cNvSpPr>
          <p:nvPr/>
        </p:nvSpPr>
        <p:spPr bwMode="auto">
          <a:xfrm>
            <a:off x="287338" y="764704"/>
            <a:ext cx="8569325" cy="59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marL="0" algn="just">
              <a:spcAft>
                <a:spcPts val="1800"/>
              </a:spcAft>
              <a:buClr>
                <a:srgbClr val="000000"/>
              </a:buClr>
              <a:buSzPct val="100000"/>
            </a:pPr>
            <a:r>
              <a:rPr lang="uk-UA" altLang="ru-RU" sz="1600" b="1" dirty="0">
                <a:solidFill>
                  <a:schemeClr val="tx1"/>
                </a:solidFill>
                <a:latin typeface="+mj-lt"/>
                <a:cs typeface="Times New Roman" panose="02020603050405020304" pitchFamily="18" charset="0"/>
              </a:rPr>
              <a:t>Типова інструкція з документування управлінської інформації в електронній формі та організації роботи з електронними документами в діловодстві, електронного міжвідомчого обміну, </a:t>
            </a:r>
            <a:r>
              <a:rPr lang="uk-UA" altLang="ru-RU" sz="1600" dirty="0">
                <a:solidFill>
                  <a:schemeClr val="tx1"/>
                </a:solidFill>
                <a:latin typeface="+mj-lt"/>
                <a:cs typeface="Times New Roman" panose="02020603050405020304" pitchFamily="18" charset="0"/>
              </a:rPr>
              <a:t>затверджена постановою Кабінету Міністрів України від 17.01.2018 № 55</a:t>
            </a:r>
            <a:r>
              <a:rPr lang="en-US" altLang="ru-RU" sz="1600" dirty="0">
                <a:solidFill>
                  <a:schemeClr val="tx1"/>
                </a:solidFill>
                <a:cs typeface="Times New Roman" panose="02020603050405020304" pitchFamily="18" charset="0"/>
              </a:rPr>
              <a:t>: </a:t>
            </a:r>
            <a:r>
              <a:rPr lang="en-US" altLang="ru-RU" sz="1600" dirty="0">
                <a:solidFill>
                  <a:schemeClr val="tx1"/>
                </a:solidFill>
                <a:cs typeface="Times New Roman" panose="02020603050405020304" pitchFamily="18" charset="0"/>
                <a:hlinkClick r:id="rId3"/>
              </a:rPr>
              <a:t>https://zakon.rada.gov.ua/laws/show/55-2018-%D0%BF</a:t>
            </a:r>
            <a:r>
              <a:rPr lang="uk-UA" altLang="ru-RU" sz="1600" b="1" dirty="0">
                <a:solidFill>
                  <a:schemeClr val="tx1"/>
                </a:solidFill>
                <a:latin typeface="+mj-lt"/>
                <a:cs typeface="Times New Roman" panose="02020603050405020304" pitchFamily="18" charset="0"/>
              </a:rPr>
              <a:t> </a:t>
            </a:r>
          </a:p>
          <a:p>
            <a:pPr algn="just">
              <a:spcAft>
                <a:spcPts val="1200"/>
              </a:spcAft>
              <a:buClr>
                <a:srgbClr val="000000"/>
              </a:buClr>
              <a:buSzPct val="100000"/>
            </a:pPr>
            <a:r>
              <a:rPr lang="ru-RU" altLang="ru-RU" sz="1600" b="1" dirty="0">
                <a:solidFill>
                  <a:schemeClr val="tx1"/>
                </a:solidFill>
                <a:latin typeface="+mj-lt"/>
                <a:cs typeface="Times New Roman" panose="02020603050405020304" pitchFamily="18" charset="0"/>
              </a:rPr>
              <a:t>Порядок </a:t>
            </a:r>
            <a:r>
              <a:rPr lang="ru-RU" altLang="ru-RU" sz="1600" b="1" dirty="0" err="1">
                <a:solidFill>
                  <a:schemeClr val="tx1"/>
                </a:solidFill>
                <a:latin typeface="+mj-lt"/>
                <a:cs typeface="Times New Roman" panose="02020603050405020304" pitchFamily="18" charset="0"/>
              </a:rPr>
              <a:t>роботи</a:t>
            </a:r>
            <a:r>
              <a:rPr lang="ru-RU" altLang="ru-RU" sz="1600" b="1" dirty="0">
                <a:solidFill>
                  <a:schemeClr val="tx1"/>
                </a:solidFill>
                <a:latin typeface="+mj-lt"/>
                <a:cs typeface="Times New Roman" panose="02020603050405020304" pitchFamily="18" charset="0"/>
              </a:rPr>
              <a:t> з </a:t>
            </a:r>
            <a:r>
              <a:rPr lang="ru-RU" altLang="ru-RU" sz="1600" b="1" dirty="0" err="1">
                <a:solidFill>
                  <a:schemeClr val="tx1"/>
                </a:solidFill>
                <a:latin typeface="+mj-lt"/>
                <a:cs typeface="Times New Roman" panose="02020603050405020304" pitchFamily="18" charset="0"/>
              </a:rPr>
              <a:t>електронними</a:t>
            </a:r>
            <a:r>
              <a:rPr lang="ru-RU" altLang="ru-RU" sz="1600" b="1" dirty="0">
                <a:solidFill>
                  <a:schemeClr val="tx1"/>
                </a:solidFill>
                <a:latin typeface="+mj-lt"/>
                <a:cs typeface="Times New Roman" panose="02020603050405020304" pitchFamily="18" charset="0"/>
              </a:rPr>
              <a:t> документами у </a:t>
            </a:r>
            <a:r>
              <a:rPr lang="ru-RU" altLang="ru-RU" sz="1600" b="1" dirty="0" err="1">
                <a:solidFill>
                  <a:schemeClr val="tx1"/>
                </a:solidFill>
                <a:latin typeface="+mj-lt"/>
                <a:cs typeface="Times New Roman" panose="02020603050405020304" pitchFamily="18" charset="0"/>
              </a:rPr>
              <a:t>діловодстві</a:t>
            </a:r>
            <a:r>
              <a:rPr lang="ru-RU" altLang="ru-RU" sz="1600" b="1" dirty="0">
                <a:solidFill>
                  <a:schemeClr val="tx1"/>
                </a:solidFill>
                <a:latin typeface="+mj-lt"/>
                <a:cs typeface="Times New Roman" panose="02020603050405020304" pitchFamily="18" charset="0"/>
              </a:rPr>
              <a:t> та </a:t>
            </a:r>
            <a:r>
              <a:rPr lang="ru-RU" altLang="ru-RU" sz="1600" b="1" dirty="0" err="1">
                <a:solidFill>
                  <a:schemeClr val="tx1"/>
                </a:solidFill>
                <a:latin typeface="+mj-lt"/>
                <a:cs typeface="Times New Roman" panose="02020603050405020304" pitchFamily="18" charset="0"/>
              </a:rPr>
              <a:t>їх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підготовки</a:t>
            </a:r>
            <a:r>
              <a:rPr lang="ru-RU" altLang="ru-RU" sz="1600" b="1" dirty="0">
                <a:solidFill>
                  <a:schemeClr val="tx1"/>
                </a:solidFill>
                <a:latin typeface="+mj-lt"/>
                <a:cs typeface="Times New Roman" panose="02020603050405020304" pitchFamily="18" charset="0"/>
              </a:rPr>
              <a:t> до </a:t>
            </a:r>
            <a:r>
              <a:rPr lang="ru-RU" altLang="ru-RU" sz="1600" b="1" dirty="0" err="1">
                <a:solidFill>
                  <a:schemeClr val="tx1"/>
                </a:solidFill>
                <a:latin typeface="+mj-lt"/>
                <a:cs typeface="Times New Roman" panose="02020603050405020304" pitchFamily="18" charset="0"/>
              </a:rPr>
              <a:t>передавання</a:t>
            </a:r>
            <a:r>
              <a:rPr lang="ru-RU" altLang="ru-RU" sz="1600" b="1" dirty="0">
                <a:solidFill>
                  <a:schemeClr val="tx1"/>
                </a:solidFill>
                <a:latin typeface="+mj-lt"/>
                <a:cs typeface="Times New Roman" panose="02020603050405020304" pitchFamily="18" charset="0"/>
              </a:rPr>
              <a:t> на </a:t>
            </a:r>
            <a:r>
              <a:rPr lang="ru-RU" altLang="ru-RU" sz="1600" b="1" dirty="0" err="1">
                <a:solidFill>
                  <a:schemeClr val="tx1"/>
                </a:solidFill>
                <a:latin typeface="+mj-lt"/>
                <a:cs typeface="Times New Roman" panose="02020603050405020304" pitchFamily="18" charset="0"/>
              </a:rPr>
              <a:t>архівне</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зберігання</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затверджений</a:t>
            </a:r>
            <a:r>
              <a:rPr lang="ru-RU" altLang="ru-RU" sz="1600" dirty="0">
                <a:solidFill>
                  <a:schemeClr val="tx1"/>
                </a:solidFill>
                <a:latin typeface="+mj-lt"/>
                <a:cs typeface="Times New Roman" panose="02020603050405020304" pitchFamily="18" charset="0"/>
              </a:rPr>
              <a:t>  наказом </a:t>
            </a:r>
            <a:r>
              <a:rPr lang="ru-RU" altLang="ru-RU" sz="1600" dirty="0" err="1">
                <a:solidFill>
                  <a:schemeClr val="tx1"/>
                </a:solidFill>
                <a:latin typeface="+mj-lt"/>
                <a:cs typeface="Times New Roman" panose="02020603050405020304" pitchFamily="18" charset="0"/>
              </a:rPr>
              <a:t>Міністерства</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юстиції</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України</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від</a:t>
            </a:r>
            <a:r>
              <a:rPr lang="ru-RU" altLang="ru-RU" sz="1600" dirty="0">
                <a:solidFill>
                  <a:schemeClr val="tx1"/>
                </a:solidFill>
                <a:latin typeface="+mj-lt"/>
                <a:cs typeface="Times New Roman" panose="02020603050405020304" pitchFamily="18" charset="0"/>
              </a:rPr>
              <a:t> 11.11.2014 № 1886/5, </a:t>
            </a:r>
            <a:r>
              <a:rPr lang="ru-RU" altLang="ru-RU" sz="1600" dirty="0" err="1">
                <a:solidFill>
                  <a:schemeClr val="tx1"/>
                </a:solidFill>
                <a:latin typeface="+mj-lt"/>
                <a:cs typeface="Times New Roman" panose="02020603050405020304" pitchFamily="18" charset="0"/>
              </a:rPr>
              <a:t>зареєстрований</a:t>
            </a:r>
            <a:r>
              <a:rPr lang="ru-RU" altLang="ru-RU" sz="1600" dirty="0">
                <a:solidFill>
                  <a:schemeClr val="tx1"/>
                </a:solidFill>
                <a:latin typeface="+mj-lt"/>
                <a:cs typeface="Times New Roman" panose="02020603050405020304" pitchFamily="18" charset="0"/>
              </a:rPr>
              <a:t> в </a:t>
            </a:r>
            <a:r>
              <a:rPr lang="ru-RU" altLang="ru-RU" sz="1600" dirty="0" err="1">
                <a:solidFill>
                  <a:schemeClr val="tx1"/>
                </a:solidFill>
                <a:latin typeface="+mj-lt"/>
                <a:cs typeface="Times New Roman" panose="02020603050405020304" pitchFamily="18" charset="0"/>
              </a:rPr>
              <a:t>Міністерстві</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юстиції</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України</a:t>
            </a:r>
            <a:r>
              <a:rPr lang="ru-RU" altLang="ru-RU" sz="1600" dirty="0">
                <a:solidFill>
                  <a:schemeClr val="tx1"/>
                </a:solidFill>
                <a:latin typeface="+mj-lt"/>
                <a:cs typeface="Times New Roman" panose="02020603050405020304" pitchFamily="18" charset="0"/>
              </a:rPr>
              <a:t> 11.11.2014 за № 1421/26198</a:t>
            </a:r>
            <a:r>
              <a:rPr lang="ru-RU" altLang="ru-RU" sz="1600" dirty="0">
                <a:solidFill>
                  <a:schemeClr val="tx1"/>
                </a:solidFill>
                <a:cs typeface="Times New Roman" panose="02020603050405020304" pitchFamily="18" charset="0"/>
              </a:rPr>
              <a:t>: </a:t>
            </a:r>
            <a:r>
              <a:rPr lang="en-US" altLang="ru-RU" sz="1600" dirty="0">
                <a:solidFill>
                  <a:schemeClr val="tx1"/>
                </a:solidFill>
                <a:cs typeface="Times New Roman" panose="02020603050405020304" pitchFamily="18" charset="0"/>
                <a:hlinkClick r:id="rId4"/>
              </a:rPr>
              <a:t>https://zakon.rada.gov.ua/laws/show/z1421-14</a:t>
            </a:r>
            <a:endParaRPr lang="ru-RU" altLang="ru-RU" sz="1600" b="1" dirty="0">
              <a:solidFill>
                <a:schemeClr val="tx1"/>
              </a:solidFill>
              <a:latin typeface="+mj-lt"/>
              <a:cs typeface="Times New Roman" panose="02020603050405020304" pitchFamily="18" charset="0"/>
            </a:endParaRPr>
          </a:p>
          <a:p>
            <a:pPr algn="just">
              <a:spcAft>
                <a:spcPts val="1200"/>
              </a:spcAft>
              <a:buClr>
                <a:srgbClr val="000000"/>
              </a:buClr>
              <a:buSzPct val="100000"/>
            </a:pPr>
            <a:r>
              <a:rPr lang="ru-RU" altLang="ru-RU" sz="1600" b="1" dirty="0">
                <a:solidFill>
                  <a:schemeClr val="tx1"/>
                </a:solidFill>
                <a:latin typeface="+mj-lt"/>
                <a:cs typeface="Times New Roman" panose="02020603050405020304" pitchFamily="18" charset="0"/>
              </a:rPr>
              <a:t>Порядок </a:t>
            </a:r>
            <a:r>
              <a:rPr lang="ru-RU" altLang="ru-RU" sz="1600" b="1" dirty="0" err="1">
                <a:solidFill>
                  <a:schemeClr val="tx1"/>
                </a:solidFill>
                <a:latin typeface="+mj-lt"/>
                <a:cs typeface="Times New Roman" panose="02020603050405020304" pitchFamily="18" charset="0"/>
              </a:rPr>
              <a:t>приймання-передавання</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електронних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документів</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Національного</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архівного</a:t>
            </a:r>
            <a:r>
              <a:rPr lang="ru-RU" altLang="ru-RU" sz="1600" b="1" dirty="0">
                <a:solidFill>
                  <a:schemeClr val="tx1"/>
                </a:solidFill>
                <a:latin typeface="+mj-lt"/>
                <a:cs typeface="Times New Roman" panose="02020603050405020304" pitchFamily="18" charset="0"/>
              </a:rPr>
              <a:t> фонду на</a:t>
            </a:r>
            <a:r>
              <a:rPr lang="en-US"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постійне</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зберігання</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затверджений</a:t>
            </a:r>
            <a:r>
              <a:rPr lang="ru-RU" altLang="ru-RU" sz="1600" dirty="0">
                <a:solidFill>
                  <a:schemeClr val="tx1"/>
                </a:solidFill>
                <a:latin typeface="+mj-lt"/>
                <a:cs typeface="Times New Roman" panose="02020603050405020304" pitchFamily="18" charset="0"/>
              </a:rPr>
              <a:t>  наказом </a:t>
            </a:r>
            <a:r>
              <a:rPr lang="ru-RU" altLang="ru-RU" sz="1600" dirty="0" err="1">
                <a:solidFill>
                  <a:schemeClr val="tx1"/>
                </a:solidFill>
                <a:latin typeface="+mj-lt"/>
                <a:cs typeface="Times New Roman" panose="02020603050405020304" pitchFamily="18" charset="0"/>
              </a:rPr>
              <a:t>Міністерства</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юстиції</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України</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від</a:t>
            </a:r>
            <a:r>
              <a:rPr lang="ru-RU" altLang="ru-RU" sz="1600" dirty="0">
                <a:solidFill>
                  <a:schemeClr val="tx1"/>
                </a:solidFill>
                <a:latin typeface="+mj-lt"/>
                <a:cs typeface="Times New Roman" panose="02020603050405020304" pitchFamily="18" charset="0"/>
              </a:rPr>
              <a:t> 30.12.2020 № 4555/5 «Про </a:t>
            </a:r>
            <a:r>
              <a:rPr lang="ru-RU" altLang="ru-RU" sz="1600" dirty="0" err="1">
                <a:solidFill>
                  <a:schemeClr val="tx1"/>
                </a:solidFill>
                <a:latin typeface="+mj-lt"/>
                <a:cs typeface="Times New Roman" panose="02020603050405020304" pitchFamily="18" charset="0"/>
              </a:rPr>
              <a:t>затвердження</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зареєстрований</a:t>
            </a:r>
            <a:r>
              <a:rPr lang="ru-RU" altLang="ru-RU" sz="1600" dirty="0">
                <a:solidFill>
                  <a:schemeClr val="tx1"/>
                </a:solidFill>
                <a:latin typeface="+mj-lt"/>
                <a:cs typeface="Times New Roman" panose="02020603050405020304" pitchFamily="18" charset="0"/>
              </a:rPr>
              <a:t> у </a:t>
            </a:r>
            <a:r>
              <a:rPr lang="ru-RU" altLang="ru-RU" sz="1600" dirty="0" err="1">
                <a:solidFill>
                  <a:schemeClr val="tx1"/>
                </a:solidFill>
                <a:latin typeface="+mj-lt"/>
                <a:cs typeface="Times New Roman" panose="02020603050405020304" pitchFamily="18" charset="0"/>
              </a:rPr>
              <a:t>Міністерстві</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юстиції</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України</a:t>
            </a:r>
            <a:r>
              <a:rPr lang="ru-RU" altLang="ru-RU" sz="1600" dirty="0">
                <a:solidFill>
                  <a:schemeClr val="tx1"/>
                </a:solidFill>
                <a:latin typeface="+mj-lt"/>
                <a:cs typeface="Times New Roman" panose="02020603050405020304" pitchFamily="18" charset="0"/>
              </a:rPr>
              <a:t> 30.12.2020 за № 1317/35600</a:t>
            </a:r>
            <a:r>
              <a:rPr lang="ru-RU" altLang="ru-RU" sz="1600" dirty="0">
                <a:solidFill>
                  <a:schemeClr val="tx1"/>
                </a:solidFill>
                <a:cs typeface="Times New Roman" panose="02020603050405020304" pitchFamily="18" charset="0"/>
              </a:rPr>
              <a:t>: </a:t>
            </a:r>
            <a:r>
              <a:rPr lang="en-US" altLang="ru-RU" sz="1600" dirty="0">
                <a:solidFill>
                  <a:schemeClr val="tx1"/>
                </a:solidFill>
                <a:cs typeface="Times New Roman" panose="02020603050405020304" pitchFamily="18" charset="0"/>
                <a:hlinkClick r:id="rId5"/>
              </a:rPr>
              <a:t>https://zakon.rada.gov.ua/laws/show/z1317-20</a:t>
            </a:r>
            <a:endParaRPr lang="uk-UA" altLang="ru-RU" sz="1600" dirty="0">
              <a:solidFill>
                <a:schemeClr val="tx1"/>
              </a:solidFill>
              <a:cs typeface="Times New Roman" panose="02020603050405020304" pitchFamily="18" charset="0"/>
            </a:endParaRPr>
          </a:p>
          <a:p>
            <a:pPr algn="just">
              <a:spcAft>
                <a:spcPts val="1200"/>
              </a:spcAft>
              <a:buClr>
                <a:srgbClr val="000000"/>
              </a:buClr>
              <a:buSzPct val="100000"/>
            </a:pPr>
            <a:endParaRPr lang="ru-RU" sz="1600" dirty="0">
              <a:solidFill>
                <a:schemeClr val="tx1"/>
              </a:solidFill>
            </a:endParaRPr>
          </a:p>
          <a:p>
            <a:pPr algn="just">
              <a:spcAft>
                <a:spcPts val="1200"/>
              </a:spcAft>
              <a:buClr>
                <a:srgbClr val="000000"/>
              </a:buClr>
              <a:buSzPct val="100000"/>
            </a:pPr>
            <a:endParaRPr lang="ru-RU" sz="1600" dirty="0">
              <a:solidFill>
                <a:schemeClr val="tx1"/>
              </a:solidFill>
            </a:endParaRPr>
          </a:p>
          <a:p>
            <a:pPr algn="just">
              <a:spcAft>
                <a:spcPts val="1200"/>
              </a:spcAft>
              <a:buClr>
                <a:srgbClr val="000000"/>
              </a:buClr>
              <a:buSzPct val="100000"/>
            </a:pPr>
            <a:r>
              <a:rPr lang="ru-RU" sz="1600" dirty="0" err="1">
                <a:solidFill>
                  <a:schemeClr val="tx1"/>
                </a:solidFill>
              </a:rPr>
              <a:t>Забенько</a:t>
            </a:r>
            <a:r>
              <a:rPr lang="ru-RU" sz="1600" dirty="0">
                <a:solidFill>
                  <a:schemeClr val="tx1"/>
                </a:solidFill>
              </a:rPr>
              <a:t> Ю. І., </a:t>
            </a:r>
            <a:r>
              <a:rPr lang="ru-RU" sz="1600" dirty="0" err="1">
                <a:solidFill>
                  <a:schemeClr val="tx1"/>
                </a:solidFill>
              </a:rPr>
              <a:t>Ковтанюк</a:t>
            </a:r>
            <a:r>
              <a:rPr lang="ru-RU" sz="1600" dirty="0">
                <a:solidFill>
                  <a:schemeClr val="tx1"/>
                </a:solidFill>
              </a:rPr>
              <a:t> Ю. С. </a:t>
            </a:r>
            <a:r>
              <a:rPr lang="ru-RU" sz="1600" b="1" dirty="0" err="1">
                <a:solidFill>
                  <a:schemeClr val="tx1"/>
                </a:solidFill>
              </a:rPr>
              <a:t>Концепція</a:t>
            </a:r>
            <a:r>
              <a:rPr lang="ru-RU" sz="1600" b="1" dirty="0">
                <a:solidFill>
                  <a:schemeClr val="tx1"/>
                </a:solidFill>
              </a:rPr>
              <a:t> </a:t>
            </a:r>
            <a:r>
              <a:rPr lang="ru-RU" sz="1600" b="1" dirty="0" err="1">
                <a:solidFill>
                  <a:schemeClr val="tx1"/>
                </a:solidFill>
              </a:rPr>
              <a:t>планування</a:t>
            </a:r>
            <a:r>
              <a:rPr lang="ru-RU" sz="1600" b="1" dirty="0">
                <a:solidFill>
                  <a:schemeClr val="tx1"/>
                </a:solidFill>
              </a:rPr>
              <a:t> </a:t>
            </a:r>
            <a:r>
              <a:rPr lang="ru-RU" sz="1600" b="1" dirty="0" err="1">
                <a:solidFill>
                  <a:schemeClr val="tx1"/>
                </a:solidFill>
              </a:rPr>
              <a:t>життєвого</a:t>
            </a:r>
            <a:r>
              <a:rPr lang="ru-RU" sz="1600" b="1" dirty="0">
                <a:solidFill>
                  <a:schemeClr val="tx1"/>
                </a:solidFill>
              </a:rPr>
              <a:t> циклу </a:t>
            </a:r>
            <a:r>
              <a:rPr lang="ru-RU" sz="1600" b="1" dirty="0" err="1">
                <a:solidFill>
                  <a:schemeClr val="tx1"/>
                </a:solidFill>
              </a:rPr>
              <a:t>електронних</a:t>
            </a:r>
            <a:r>
              <a:rPr lang="ru-RU" sz="1600" b="1" dirty="0">
                <a:solidFill>
                  <a:schemeClr val="tx1"/>
                </a:solidFill>
              </a:rPr>
              <a:t> </a:t>
            </a:r>
            <a:r>
              <a:rPr lang="ru-RU" sz="1600" b="1" dirty="0" err="1">
                <a:solidFill>
                  <a:schemeClr val="tx1"/>
                </a:solidFill>
              </a:rPr>
              <a:t>документів</a:t>
            </a:r>
            <a:r>
              <a:rPr lang="ru-RU" sz="1600" dirty="0">
                <a:solidFill>
                  <a:schemeClr val="tx1"/>
                </a:solidFill>
              </a:rPr>
              <a:t>. </a:t>
            </a:r>
            <a:r>
              <a:rPr lang="ru-RU" sz="1600" dirty="0" err="1">
                <a:solidFill>
                  <a:schemeClr val="tx1"/>
                </a:solidFill>
              </a:rPr>
              <a:t>Частина</a:t>
            </a:r>
            <a:r>
              <a:rPr lang="ru-RU" sz="1600" dirty="0">
                <a:solidFill>
                  <a:schemeClr val="tx1"/>
                </a:solidFill>
              </a:rPr>
              <a:t> 1 / </a:t>
            </a:r>
            <a:r>
              <a:rPr lang="ru-RU" sz="1600" dirty="0" err="1">
                <a:solidFill>
                  <a:schemeClr val="tx1"/>
                </a:solidFill>
              </a:rPr>
              <a:t>Архіви</a:t>
            </a:r>
            <a:r>
              <a:rPr lang="ru-RU" sz="1600" dirty="0">
                <a:solidFill>
                  <a:schemeClr val="tx1"/>
                </a:solidFill>
              </a:rPr>
              <a:t> </a:t>
            </a:r>
            <a:r>
              <a:rPr lang="ru-RU" sz="1600" dirty="0" err="1">
                <a:solidFill>
                  <a:schemeClr val="tx1"/>
                </a:solidFill>
              </a:rPr>
              <a:t>України</a:t>
            </a:r>
            <a:r>
              <a:rPr lang="ru-RU" sz="1600" dirty="0">
                <a:solidFill>
                  <a:schemeClr val="tx1"/>
                </a:solidFill>
              </a:rPr>
              <a:t>. 2013. – </a:t>
            </a:r>
            <a:r>
              <a:rPr lang="ru-RU" sz="1600" dirty="0" err="1">
                <a:solidFill>
                  <a:schemeClr val="tx1"/>
                </a:solidFill>
              </a:rPr>
              <a:t>Випуск</a:t>
            </a:r>
            <a:r>
              <a:rPr lang="ru-RU" sz="1600" dirty="0">
                <a:solidFill>
                  <a:schemeClr val="tx1"/>
                </a:solidFill>
              </a:rPr>
              <a:t> 4 (286). – С. 5-38 (</a:t>
            </a:r>
            <a:r>
              <a:rPr lang="ru-RU" sz="1600" dirty="0" err="1">
                <a:solidFill>
                  <a:schemeClr val="tx1"/>
                </a:solidFill>
                <a:hlinkClick r:id="rId6"/>
              </a:rPr>
              <a:t>детальніше</a:t>
            </a:r>
            <a:r>
              <a:rPr lang="ru-RU" sz="1600" dirty="0">
                <a:solidFill>
                  <a:schemeClr val="tx1"/>
                </a:solidFill>
              </a:rPr>
              <a:t>).</a:t>
            </a:r>
          </a:p>
          <a:p>
            <a:pPr algn="just">
              <a:spcAft>
                <a:spcPts val="1200"/>
              </a:spcAft>
              <a:buClr>
                <a:srgbClr val="000000"/>
              </a:buClr>
              <a:buSzPct val="100000"/>
            </a:pPr>
            <a:r>
              <a:rPr lang="ru-RU" sz="1600" dirty="0" err="1">
                <a:solidFill>
                  <a:schemeClr val="tx1"/>
                </a:solidFill>
              </a:rPr>
              <a:t>Забенько</a:t>
            </a:r>
            <a:r>
              <a:rPr lang="ru-RU" sz="1600" dirty="0">
                <a:solidFill>
                  <a:schemeClr val="tx1"/>
                </a:solidFill>
              </a:rPr>
              <a:t> Ю. І., </a:t>
            </a:r>
            <a:r>
              <a:rPr lang="ru-RU" sz="1600" dirty="0" err="1">
                <a:solidFill>
                  <a:schemeClr val="tx1"/>
                </a:solidFill>
              </a:rPr>
              <a:t>Ковтанюк</a:t>
            </a:r>
            <a:r>
              <a:rPr lang="ru-RU" sz="1600" dirty="0">
                <a:solidFill>
                  <a:schemeClr val="tx1"/>
                </a:solidFill>
              </a:rPr>
              <a:t> Ю. С. </a:t>
            </a:r>
            <a:r>
              <a:rPr lang="ru-RU" sz="1600" b="1" dirty="0" err="1">
                <a:solidFill>
                  <a:schemeClr val="tx1"/>
                </a:solidFill>
              </a:rPr>
              <a:t>Концепція</a:t>
            </a:r>
            <a:r>
              <a:rPr lang="ru-RU" sz="1600" b="1" dirty="0">
                <a:solidFill>
                  <a:schemeClr val="tx1"/>
                </a:solidFill>
              </a:rPr>
              <a:t> </a:t>
            </a:r>
            <a:r>
              <a:rPr lang="ru-RU" sz="1600" b="1" dirty="0" err="1">
                <a:solidFill>
                  <a:schemeClr val="tx1"/>
                </a:solidFill>
              </a:rPr>
              <a:t>планування</a:t>
            </a:r>
            <a:r>
              <a:rPr lang="ru-RU" sz="1600" b="1" dirty="0">
                <a:solidFill>
                  <a:schemeClr val="tx1"/>
                </a:solidFill>
              </a:rPr>
              <a:t> </a:t>
            </a:r>
            <a:r>
              <a:rPr lang="ru-RU" sz="1600" b="1" dirty="0" err="1">
                <a:solidFill>
                  <a:schemeClr val="tx1"/>
                </a:solidFill>
              </a:rPr>
              <a:t>життєвого</a:t>
            </a:r>
            <a:r>
              <a:rPr lang="ru-RU" sz="1600" b="1" dirty="0">
                <a:solidFill>
                  <a:schemeClr val="tx1"/>
                </a:solidFill>
              </a:rPr>
              <a:t> циклу </a:t>
            </a:r>
            <a:r>
              <a:rPr lang="ru-RU" sz="1600" b="1" dirty="0" err="1">
                <a:solidFill>
                  <a:schemeClr val="tx1"/>
                </a:solidFill>
              </a:rPr>
              <a:t>електронних</a:t>
            </a:r>
            <a:r>
              <a:rPr lang="ru-RU" sz="1600" b="1" dirty="0">
                <a:solidFill>
                  <a:schemeClr val="tx1"/>
                </a:solidFill>
              </a:rPr>
              <a:t> </a:t>
            </a:r>
            <a:r>
              <a:rPr lang="ru-RU" sz="1600" b="1" dirty="0" err="1">
                <a:solidFill>
                  <a:schemeClr val="tx1"/>
                </a:solidFill>
              </a:rPr>
              <a:t>документів</a:t>
            </a:r>
            <a:r>
              <a:rPr lang="ru-RU" sz="1600" dirty="0">
                <a:solidFill>
                  <a:schemeClr val="tx1"/>
                </a:solidFill>
              </a:rPr>
              <a:t>. </a:t>
            </a:r>
            <a:r>
              <a:rPr lang="ru-RU" sz="1600" dirty="0" err="1">
                <a:solidFill>
                  <a:schemeClr val="tx1"/>
                </a:solidFill>
              </a:rPr>
              <a:t>Частина</a:t>
            </a:r>
            <a:r>
              <a:rPr lang="ru-RU" sz="1600" dirty="0">
                <a:solidFill>
                  <a:schemeClr val="tx1"/>
                </a:solidFill>
              </a:rPr>
              <a:t> 2 / </a:t>
            </a:r>
            <a:r>
              <a:rPr lang="ru-RU" sz="1600" dirty="0" err="1">
                <a:solidFill>
                  <a:schemeClr val="tx1"/>
                </a:solidFill>
              </a:rPr>
              <a:t>Архіви</a:t>
            </a:r>
            <a:r>
              <a:rPr lang="ru-RU" sz="1600" dirty="0">
                <a:solidFill>
                  <a:schemeClr val="tx1"/>
                </a:solidFill>
              </a:rPr>
              <a:t> </a:t>
            </a:r>
            <a:r>
              <a:rPr lang="ru-RU" sz="1600" dirty="0" err="1">
                <a:solidFill>
                  <a:schemeClr val="tx1"/>
                </a:solidFill>
              </a:rPr>
              <a:t>України</a:t>
            </a:r>
            <a:r>
              <a:rPr lang="ru-RU" sz="1600" dirty="0">
                <a:solidFill>
                  <a:schemeClr val="tx1"/>
                </a:solidFill>
              </a:rPr>
              <a:t>. 2013. – </a:t>
            </a:r>
            <a:r>
              <a:rPr lang="ru-RU" sz="1600" dirty="0" err="1">
                <a:solidFill>
                  <a:schemeClr val="tx1"/>
                </a:solidFill>
              </a:rPr>
              <a:t>Випуск</a:t>
            </a:r>
            <a:r>
              <a:rPr lang="ru-RU" sz="1600" dirty="0">
                <a:solidFill>
                  <a:schemeClr val="tx1"/>
                </a:solidFill>
              </a:rPr>
              <a:t> 5 (287). – С. 63-97 (</a:t>
            </a:r>
            <a:r>
              <a:rPr lang="ru-RU" sz="1600" dirty="0" err="1">
                <a:solidFill>
                  <a:schemeClr val="tx1"/>
                </a:solidFill>
                <a:hlinkClick r:id="rId7"/>
              </a:rPr>
              <a:t>детальніше</a:t>
            </a:r>
            <a:r>
              <a:rPr lang="ru-RU" sz="1600" dirty="0">
                <a:solidFill>
                  <a:schemeClr val="tx1"/>
                </a:solidFill>
              </a:rPr>
              <a:t>).</a:t>
            </a:r>
            <a:endParaRPr lang="ru-RU" altLang="ru-RU" sz="1600" dirty="0">
              <a:solidFill>
                <a:schemeClr val="tx1"/>
              </a:solidFill>
              <a:latin typeface="+mj-lt"/>
              <a:cs typeface="Times New Roman" panose="02020603050405020304" pitchFamily="18" charset="0"/>
            </a:endParaRPr>
          </a:p>
          <a:p>
            <a:pPr algn="just">
              <a:spcAft>
                <a:spcPts val="1200"/>
              </a:spcAft>
              <a:buClr>
                <a:srgbClr val="000000"/>
              </a:buClr>
              <a:buSzPct val="100000"/>
            </a:pPr>
            <a:endParaRPr lang="ru-RU" altLang="ru-RU" sz="1600" b="1" dirty="0">
              <a:solidFill>
                <a:schemeClr val="tx1"/>
              </a:solidFill>
              <a:latin typeface="+mj-lt"/>
              <a:cs typeface="Times New Roman" panose="02020603050405020304" pitchFamily="18" charset="0"/>
            </a:endParaRPr>
          </a:p>
          <a:p>
            <a:pPr marL="0" algn="just">
              <a:spcAft>
                <a:spcPts val="1800"/>
              </a:spcAft>
              <a:buClr>
                <a:srgbClr val="000000"/>
              </a:buClr>
              <a:buSzPct val="100000"/>
            </a:pPr>
            <a:endParaRPr lang="uk-UA" altLang="ru-RU" sz="1600" dirty="0">
              <a:solidFill>
                <a:srgbClr val="000000"/>
              </a:solidFill>
              <a:latin typeface="+mj-lt"/>
              <a:cs typeface="Times New Roman" panose="02020603050405020304" pitchFamily="18" charset="0"/>
            </a:endParaRPr>
          </a:p>
        </p:txBody>
      </p:sp>
    </p:spTree>
    <p:extLst>
      <p:ext uri="{BB962C8B-B14F-4D97-AF65-F5344CB8AC3E}">
        <p14:creationId xmlns:p14="http://schemas.microsoft.com/office/powerpoint/2010/main" val="4253457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a:extLst>
              <a:ext uri="{FF2B5EF4-FFF2-40B4-BE49-F238E27FC236}">
                <a16:creationId xmlns:a16="http://schemas.microsoft.com/office/drawing/2014/main" id="{EFB915F1-DD68-4E8B-AD4A-9A2386E59186}"/>
              </a:ext>
            </a:extLst>
          </p:cNvPr>
          <p:cNvSpPr txBox="1">
            <a:spLocks noChangeArrowheads="1"/>
          </p:cNvSpPr>
          <p:nvPr/>
        </p:nvSpPr>
        <p:spPr bwMode="auto">
          <a:xfrm>
            <a:off x="0" y="177800"/>
            <a:ext cx="9144000" cy="947738"/>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Нормативно-правова база щодо визначення</a:t>
            </a:r>
          </a:p>
          <a:p>
            <a:pPr algn="ctr" eaLnBrk="1" hangingPunct="1">
              <a:spcBef>
                <a:spcPts val="650"/>
              </a:spcBef>
              <a:buClrTx/>
              <a:defRPr/>
            </a:pPr>
            <a:r>
              <a:rPr lang="uk-UA" sz="2400" dirty="0">
                <a:solidFill>
                  <a:srgbClr val="000000"/>
                </a:solidFill>
                <a:effectLst>
                  <a:outerShdw blurRad="38100" dist="38100" dir="2700000" algn="tl">
                    <a:srgbClr val="C0C0C0"/>
                  </a:outerShdw>
                </a:effectLst>
                <a:cs typeface="Times New Roman" panose="02020603050405020304" pitchFamily="18" charset="0"/>
              </a:rPr>
              <a:t>форматів даних</a:t>
            </a:r>
          </a:p>
        </p:txBody>
      </p:sp>
      <p:pic>
        <p:nvPicPr>
          <p:cNvPr id="5" name="Рисунок 4">
            <a:extLst>
              <a:ext uri="{FF2B5EF4-FFF2-40B4-BE49-F238E27FC236}">
                <a16:creationId xmlns:a16="http://schemas.microsoft.com/office/drawing/2014/main" id="{E9AFD905-253C-4090-A4DD-47DDD0E9DA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57066" y="4050332"/>
            <a:ext cx="2629868" cy="2629868"/>
          </a:xfrm>
          <a:prstGeom prst="rect">
            <a:avLst/>
          </a:prstGeom>
        </p:spPr>
      </p:pic>
      <p:sp>
        <p:nvSpPr>
          <p:cNvPr id="9220" name="Rectangle 3">
            <a:extLst>
              <a:ext uri="{FF2B5EF4-FFF2-40B4-BE49-F238E27FC236}">
                <a16:creationId xmlns:a16="http://schemas.microsoft.com/office/drawing/2014/main" id="{D5758B4C-BF08-4B45-AF2C-5B73DE2164B4}"/>
              </a:ext>
            </a:extLst>
          </p:cNvPr>
          <p:cNvSpPr txBox="1">
            <a:spLocks noChangeArrowheads="1"/>
          </p:cNvSpPr>
          <p:nvPr/>
        </p:nvSpPr>
        <p:spPr bwMode="auto">
          <a:xfrm>
            <a:off x="215900" y="1341438"/>
            <a:ext cx="8676580" cy="532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a:spcAft>
                <a:spcPts val="1800"/>
              </a:spcAft>
              <a:buClr>
                <a:srgbClr val="000000"/>
              </a:buClr>
              <a:buSzPct val="100000"/>
            </a:pPr>
            <a:r>
              <a:rPr lang="uk-UA" altLang="ru-RU" sz="1500" dirty="0">
                <a:solidFill>
                  <a:schemeClr val="tx1"/>
                </a:solidFill>
                <a:latin typeface="+mj-lt"/>
                <a:cs typeface="Times New Roman" panose="02020603050405020304" pitchFamily="18" charset="0"/>
              </a:rPr>
              <a:t>Наказ Міністерства освіти і науки, молоді та спорту України від 20.10.2011 № 1207 «Про вимоги до форматів даних електронного документообігу в органах державної влади. Формат електронного повідомлення», зареєстрований в Міністерстві юстиції України 15.11.2011 за № 1306/20044</a:t>
            </a:r>
            <a:r>
              <a:rPr lang="uk-UA" altLang="ru-RU" sz="1500" dirty="0">
                <a:solidFill>
                  <a:schemeClr val="tx1"/>
                </a:solidFill>
                <a:cs typeface="Times New Roman" panose="02020603050405020304" pitchFamily="18" charset="0"/>
              </a:rPr>
              <a:t>: </a:t>
            </a:r>
            <a:r>
              <a:rPr lang="en-US" altLang="ru-RU" sz="1500" dirty="0">
                <a:solidFill>
                  <a:schemeClr val="tx1"/>
                </a:solidFill>
                <a:cs typeface="Times New Roman" panose="02020603050405020304" pitchFamily="18" charset="0"/>
                <a:hlinkClick r:id="rId4"/>
              </a:rPr>
              <a:t>https://zakon.rada.gov.ua/laws/show/z1306-11</a:t>
            </a:r>
            <a:endParaRPr lang="uk-UA" altLang="ru-RU" sz="1500" dirty="0">
              <a:solidFill>
                <a:schemeClr val="tx1"/>
              </a:solidFill>
              <a:latin typeface="+mj-lt"/>
              <a:cs typeface="Times New Roman" panose="02020603050405020304" pitchFamily="18" charset="0"/>
            </a:endParaRPr>
          </a:p>
          <a:p>
            <a:pPr algn="just">
              <a:spcAft>
                <a:spcPts val="1800"/>
              </a:spcAft>
              <a:buClr>
                <a:srgbClr val="000000"/>
              </a:buClr>
              <a:buSzPct val="100000"/>
            </a:pPr>
            <a:r>
              <a:rPr lang="uk-UA" altLang="ru-RU" sz="1500" dirty="0">
                <a:solidFill>
                  <a:schemeClr val="tx1"/>
                </a:solidFill>
                <a:cs typeface="Times New Roman" panose="02020603050405020304" pitchFamily="18" charset="0"/>
              </a:rPr>
              <a:t>Наказ Міністерства цифрової трансформації України, Адміністрації Державної служби спеціального зв’язку та захисту інформації України від 30.09.2020 № 140/614 «Про встановлення вимог до технічних засобів, процесів їх створення, використання та функціонування у складі інформаційно-телекомунікаційних систем під час надання </a:t>
            </a:r>
            <a:r>
              <a:rPr lang="uk-UA" altLang="ru-RU" sz="1500" u="sng" dirty="0">
                <a:solidFill>
                  <a:srgbClr val="FF0000"/>
                </a:solidFill>
                <a:cs typeface="Times New Roman" panose="02020603050405020304" pitchFamily="18" charset="0"/>
              </a:rPr>
              <a:t>кваліфікованих</a:t>
            </a:r>
            <a:r>
              <a:rPr lang="uk-UA" altLang="ru-RU" sz="1500" dirty="0">
                <a:solidFill>
                  <a:schemeClr val="tx1"/>
                </a:solidFill>
                <a:cs typeface="Times New Roman" panose="02020603050405020304" pitchFamily="18" charset="0"/>
              </a:rPr>
              <a:t> електронних довірчих послуг», зареєстрованого у Міністерстві юстиції України 22.10.2020 за № 1039/35322: </a:t>
            </a:r>
            <a:r>
              <a:rPr lang="en-US" altLang="ru-RU" sz="1500" dirty="0">
                <a:solidFill>
                  <a:schemeClr val="tx1"/>
                </a:solidFill>
                <a:cs typeface="Times New Roman" panose="02020603050405020304" pitchFamily="18" charset="0"/>
                <a:hlinkClick r:id="rId5"/>
              </a:rPr>
              <a:t>https://zakon.rada.gov.ua/laws/show/z1039-20</a:t>
            </a:r>
            <a:endParaRPr lang="uk-UA" altLang="ru-RU" sz="1500" b="1" dirty="0">
              <a:solidFill>
                <a:schemeClr val="tx1"/>
              </a:solidFill>
              <a:latin typeface="+mj-lt"/>
              <a:cs typeface="Times New Roman" panose="02020603050405020304" pitchFamily="18" charset="0"/>
            </a:endParaRPr>
          </a:p>
          <a:p>
            <a:pPr algn="just">
              <a:spcAft>
                <a:spcPts val="1800"/>
              </a:spcAft>
              <a:buClr>
                <a:srgbClr val="000000"/>
              </a:buClr>
              <a:buSzPct val="100000"/>
            </a:pPr>
            <a:r>
              <a:rPr lang="uk-UA" altLang="ru-RU" sz="1500" dirty="0">
                <a:solidFill>
                  <a:schemeClr val="tx1"/>
                </a:solidFill>
                <a:latin typeface="+mj-lt"/>
                <a:cs typeface="Times New Roman" panose="02020603050405020304" pitchFamily="18" charset="0"/>
              </a:rPr>
              <a:t>Наказ Міністерства юстиції України, Адміністрації Державної служби спеціального зв’язку та захисту інформації України від 18.11.2019 № 3563/5/610 «Про встановлення вимог до технічних засобів, процесів їх створення, використання та функціонування у складі інформаційно-телекомунікаційних систем під час надання електронних довірчих послуг», зареєстрований у Міністерстві юстиції України 20.11.2019 за № 1172/34143</a:t>
            </a:r>
            <a:r>
              <a:rPr lang="uk-UA" altLang="ru-RU" sz="1500" dirty="0">
                <a:solidFill>
                  <a:schemeClr val="tx1"/>
                </a:solidFill>
                <a:cs typeface="Times New Roman" panose="02020603050405020304" pitchFamily="18" charset="0"/>
              </a:rPr>
              <a:t>. </a:t>
            </a:r>
            <a:r>
              <a:rPr lang="uk-UA" altLang="ru-RU" sz="1500" dirty="0" err="1">
                <a:solidFill>
                  <a:schemeClr val="tx1"/>
                </a:solidFill>
                <a:cs typeface="Times New Roman" panose="02020603050405020304" pitchFamily="18" charset="0"/>
              </a:rPr>
              <a:t>Втра</a:t>
            </a:r>
            <a:r>
              <a:rPr lang="ru-RU" altLang="ru-RU" sz="1500" dirty="0" err="1">
                <a:solidFill>
                  <a:schemeClr val="tx1"/>
                </a:solidFill>
                <a:cs typeface="Times New Roman" panose="02020603050405020304" pitchFamily="18" charset="0"/>
              </a:rPr>
              <a:t>тив</a:t>
            </a:r>
            <a:r>
              <a:rPr lang="uk-UA" altLang="ru-RU" sz="1500" dirty="0">
                <a:solidFill>
                  <a:schemeClr val="tx1"/>
                </a:solidFill>
                <a:cs typeface="Times New Roman" panose="02020603050405020304" pitchFamily="18" charset="0"/>
              </a:rPr>
              <a:t> чинність</a:t>
            </a:r>
          </a:p>
          <a:p>
            <a:pPr algn="just">
              <a:spcAft>
                <a:spcPts val="1800"/>
              </a:spcAft>
              <a:buClr>
                <a:srgbClr val="000000"/>
              </a:buClr>
              <a:buSzPct val="100000"/>
            </a:pPr>
            <a:r>
              <a:rPr lang="uk-UA" altLang="ru-RU" sz="1500" dirty="0">
                <a:solidFill>
                  <a:schemeClr val="tx1"/>
                </a:solidFill>
                <a:latin typeface="+mj-lt"/>
                <a:cs typeface="Times New Roman" panose="02020603050405020304" pitchFamily="18" charset="0"/>
              </a:rPr>
              <a:t>Наказ Міністерства юстиції України, Адміністрації державної служби спеціального зв’язку та захисту інформації України від 20.08.2012 № 1236/5/453 «Про затвердження вимог до форматів, структури та протоколів, що реалізуються у надійних засобах електронного цифрового підпису», зареєстрований у Міністерстві юстиції України 20.08.2012 за № 1398/21710 (із змінами). </a:t>
            </a:r>
            <a:r>
              <a:rPr lang="uk-UA" altLang="ru-RU" sz="1500" dirty="0" err="1">
                <a:solidFill>
                  <a:schemeClr val="tx1"/>
                </a:solidFill>
                <a:cs typeface="Times New Roman" panose="02020603050405020304" pitchFamily="18" charset="0"/>
              </a:rPr>
              <a:t>Втра</a:t>
            </a:r>
            <a:r>
              <a:rPr lang="ru-RU" altLang="ru-RU" sz="1500" dirty="0" err="1">
                <a:solidFill>
                  <a:schemeClr val="tx1"/>
                </a:solidFill>
                <a:cs typeface="Times New Roman" panose="02020603050405020304" pitchFamily="18" charset="0"/>
              </a:rPr>
              <a:t>тив</a:t>
            </a:r>
            <a:r>
              <a:rPr lang="uk-UA" altLang="ru-RU" sz="1500" dirty="0">
                <a:solidFill>
                  <a:schemeClr val="tx1"/>
                </a:solidFill>
                <a:cs typeface="Times New Roman" panose="02020603050405020304" pitchFamily="18" charset="0"/>
              </a:rPr>
              <a:t> чинність </a:t>
            </a:r>
            <a:endParaRPr lang="ru-RU" altLang="ru-RU" sz="1500"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1066423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3BCD99F6-18E6-4558-84B4-C8770F4A9E35}"/>
              </a:ext>
            </a:extLst>
          </p:cNvPr>
          <p:cNvSpPr txBox="1">
            <a:spLocks noChangeArrowheads="1"/>
          </p:cNvSpPr>
          <p:nvPr/>
        </p:nvSpPr>
        <p:spPr bwMode="auto">
          <a:xfrm>
            <a:off x="251520" y="747177"/>
            <a:ext cx="8640960" cy="585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marL="0" defTabSz="179388" eaLnBrk="1" hangingPunct="1"/>
            <a:r>
              <a:rPr lang="ru-RU" altLang="ru-RU" sz="1600" b="1" dirty="0" err="1">
                <a:solidFill>
                  <a:schemeClr val="tx1"/>
                </a:solidFill>
                <a:latin typeface="+mj-lt"/>
                <a:cs typeface="Times New Roman" panose="02020603050405020304" pitchFamily="18" charset="0"/>
              </a:rPr>
              <a:t>Вимоги</a:t>
            </a:r>
            <a:r>
              <a:rPr lang="ru-RU" altLang="ru-RU" sz="1600" b="1" dirty="0">
                <a:solidFill>
                  <a:schemeClr val="tx1"/>
                </a:solidFill>
                <a:latin typeface="+mj-lt"/>
                <a:cs typeface="Times New Roman" panose="02020603050405020304" pitchFamily="18" charset="0"/>
              </a:rPr>
              <a:t> у </a:t>
            </a:r>
            <a:r>
              <a:rPr lang="ru-RU" altLang="ru-RU" sz="1600" b="1" dirty="0" err="1">
                <a:solidFill>
                  <a:schemeClr val="tx1"/>
                </a:solidFill>
                <a:latin typeface="+mj-lt"/>
                <a:cs typeface="Times New Roman" panose="02020603050405020304" pitchFamily="18" charset="0"/>
              </a:rPr>
              <a:t>сфері</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електронних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довірчих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послуг</a:t>
            </a:r>
            <a:r>
              <a:rPr lang="ru-RU" altLang="ru-RU" sz="1600" b="1" dirty="0">
                <a:solidFill>
                  <a:schemeClr val="tx1"/>
                </a:solidFill>
                <a:latin typeface="+mj-lt"/>
                <a:cs typeface="Times New Roman" panose="02020603050405020304" pitchFamily="18" charset="0"/>
              </a:rPr>
              <a:t> та Порядок </a:t>
            </a:r>
            <a:r>
              <a:rPr lang="ru-RU" altLang="ru-RU" sz="1600" b="1" dirty="0" err="1">
                <a:solidFill>
                  <a:schemeClr val="tx1"/>
                </a:solidFill>
                <a:latin typeface="+mj-lt"/>
                <a:cs typeface="Times New Roman" panose="02020603050405020304" pitchFamily="18" charset="0"/>
              </a:rPr>
              <a:t>перевірки</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дотримання</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вимог</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законодавства</a:t>
            </a:r>
            <a:r>
              <a:rPr lang="ru-RU" altLang="ru-RU" sz="1600" b="1" dirty="0">
                <a:solidFill>
                  <a:schemeClr val="tx1"/>
                </a:solidFill>
                <a:latin typeface="+mj-lt"/>
                <a:cs typeface="Times New Roman" panose="02020603050405020304" pitchFamily="18" charset="0"/>
              </a:rPr>
              <a:t> у </a:t>
            </a:r>
            <a:r>
              <a:rPr lang="ru-RU" altLang="ru-RU" sz="1600" b="1" dirty="0" err="1">
                <a:solidFill>
                  <a:schemeClr val="tx1"/>
                </a:solidFill>
                <a:latin typeface="+mj-lt"/>
                <a:cs typeface="Times New Roman" panose="02020603050405020304" pitchFamily="18" charset="0"/>
              </a:rPr>
              <a:t>сфері</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електронних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довірчих</a:t>
            </a:r>
            <a:r>
              <a:rPr lang="ru-RU" altLang="ru-RU" sz="1600" b="1" dirty="0">
                <a:solidFill>
                  <a:schemeClr val="tx1"/>
                </a:solidFill>
                <a:latin typeface="+mj-lt"/>
                <a:cs typeface="Times New Roman" panose="02020603050405020304" pitchFamily="18" charset="0"/>
              </a:rPr>
              <a:t> </a:t>
            </a:r>
            <a:r>
              <a:rPr lang="ru-RU" altLang="ru-RU" sz="1600" b="1" dirty="0" err="1">
                <a:solidFill>
                  <a:schemeClr val="tx1"/>
                </a:solidFill>
                <a:latin typeface="+mj-lt"/>
                <a:cs typeface="Times New Roman" panose="02020603050405020304" pitchFamily="18" charset="0"/>
              </a:rPr>
              <a:t>послуг</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затверджені</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постановою</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Кабінету</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Міністрів</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України</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від</a:t>
            </a:r>
            <a:r>
              <a:rPr lang="ru-RU" altLang="ru-RU" sz="1600" dirty="0">
                <a:solidFill>
                  <a:schemeClr val="tx1"/>
                </a:solidFill>
                <a:latin typeface="+mj-lt"/>
                <a:cs typeface="Times New Roman" panose="02020603050405020304" pitchFamily="18" charset="0"/>
              </a:rPr>
              <a:t> 07.11.2018 № 992</a:t>
            </a:r>
            <a:r>
              <a:rPr lang="en-US" altLang="ru-RU" sz="1600" dirty="0">
                <a:solidFill>
                  <a:schemeClr val="tx1"/>
                </a:solidFill>
                <a:latin typeface="+mj-lt"/>
                <a:cs typeface="Times New Roman" panose="02020603050405020304" pitchFamily="18" charset="0"/>
              </a:rPr>
              <a:t>: </a:t>
            </a:r>
            <a:r>
              <a:rPr lang="en-US" altLang="ru-RU" sz="1600" dirty="0">
                <a:solidFill>
                  <a:schemeClr val="tx1"/>
                </a:solidFill>
                <a:latin typeface="+mj-lt"/>
                <a:cs typeface="Times New Roman" panose="02020603050405020304" pitchFamily="18" charset="0"/>
                <a:hlinkClick r:id="rId3"/>
              </a:rPr>
              <a:t>https://zakon.rada.gov.ua/laws/show/992-2018-%D0%BF</a:t>
            </a:r>
            <a:endParaRPr lang="ru-RU" altLang="ru-RU" sz="1600" dirty="0">
              <a:solidFill>
                <a:schemeClr val="tx1"/>
              </a:solidFill>
              <a:latin typeface="+mj-lt"/>
              <a:cs typeface="Times New Roman" panose="02020603050405020304" pitchFamily="18" charset="0"/>
            </a:endParaRPr>
          </a:p>
          <a:p>
            <a:pPr marL="0" defTabSz="179388" eaLnBrk="1" hangingPunct="1">
              <a:spcBef>
                <a:spcPts val="600"/>
              </a:spcBef>
            </a:pPr>
            <a:r>
              <a:rPr lang="ru-RU" altLang="ru-RU" sz="1600" dirty="0" err="1">
                <a:solidFill>
                  <a:schemeClr val="tx1"/>
                </a:solidFill>
                <a:latin typeface="+mj-lt"/>
                <a:cs typeface="Times New Roman" panose="02020603050405020304" pitchFamily="18" charset="0"/>
              </a:rPr>
              <a:t>Важливо</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що</a:t>
            </a:r>
            <a:r>
              <a:rPr lang="ru-RU" altLang="ru-RU" sz="1600" dirty="0">
                <a:solidFill>
                  <a:schemeClr val="tx1"/>
                </a:solidFill>
                <a:latin typeface="+mj-lt"/>
                <a:cs typeface="Times New Roman" panose="02020603050405020304" pitchFamily="18" charset="0"/>
              </a:rPr>
              <a:t> </a:t>
            </a:r>
            <a:r>
              <a:rPr lang="ru-RU" altLang="ru-RU" sz="1600" dirty="0" err="1">
                <a:solidFill>
                  <a:schemeClr val="tx1"/>
                </a:solidFill>
                <a:latin typeface="+mj-lt"/>
                <a:cs typeface="Times New Roman" panose="02020603050405020304" pitchFamily="18" charset="0"/>
              </a:rPr>
              <a:t>цей</a:t>
            </a:r>
            <a:r>
              <a:rPr lang="ru-RU" altLang="ru-RU" sz="1600" dirty="0">
                <a:solidFill>
                  <a:schemeClr val="tx1"/>
                </a:solidFill>
                <a:latin typeface="+mj-lt"/>
                <a:cs typeface="Times New Roman" panose="02020603050405020304" pitchFamily="18" charset="0"/>
              </a:rPr>
              <a:t> нормативно-</a:t>
            </a:r>
            <a:r>
              <a:rPr lang="ru-RU" altLang="ru-RU" sz="1600" dirty="0" err="1">
                <a:solidFill>
                  <a:schemeClr val="tx1"/>
                </a:solidFill>
                <a:latin typeface="+mj-lt"/>
                <a:cs typeface="Times New Roman" panose="02020603050405020304" pitchFamily="18" charset="0"/>
              </a:rPr>
              <a:t>правовий</a:t>
            </a:r>
            <a:r>
              <a:rPr lang="ru-RU" altLang="ru-RU" sz="1600" dirty="0">
                <a:solidFill>
                  <a:schemeClr val="tx1"/>
                </a:solidFill>
                <a:latin typeface="+mj-lt"/>
                <a:cs typeface="Times New Roman" panose="02020603050405020304" pitchFamily="18" charset="0"/>
              </a:rPr>
              <a:t> акт </a:t>
            </a:r>
            <a:r>
              <a:rPr lang="uk-UA" sz="1600" dirty="0">
                <a:solidFill>
                  <a:schemeClr val="tx1"/>
                </a:solidFill>
              </a:rPr>
              <a:t>ґрунтується</a:t>
            </a:r>
            <a:r>
              <a:rPr lang="ru-RU" altLang="ru-RU" sz="1600" dirty="0">
                <a:solidFill>
                  <a:schemeClr val="tx1"/>
                </a:solidFill>
                <a:latin typeface="+mj-lt"/>
                <a:cs typeface="Times New Roman" panose="02020603050405020304" pitchFamily="18" charset="0"/>
              </a:rPr>
              <a:t> на 77 </a:t>
            </a:r>
            <a:r>
              <a:rPr lang="ru-RU" altLang="ru-RU" sz="1600" dirty="0" err="1">
                <a:solidFill>
                  <a:schemeClr val="tx1"/>
                </a:solidFill>
                <a:latin typeface="+mj-lt"/>
                <a:cs typeface="Times New Roman" panose="02020603050405020304" pitchFamily="18" charset="0"/>
              </a:rPr>
              <a:t>міжнародних</a:t>
            </a:r>
            <a:r>
              <a:rPr lang="ru-RU" altLang="ru-RU" sz="1600" dirty="0">
                <a:solidFill>
                  <a:schemeClr val="tx1"/>
                </a:solidFill>
                <a:latin typeface="+mj-lt"/>
                <a:cs typeface="Times New Roman" panose="02020603050405020304" pitchFamily="18" charset="0"/>
              </a:rPr>
              <a:t> стандартах, а </a:t>
            </a:r>
            <a:r>
              <a:rPr lang="ru-RU" altLang="ru-RU" sz="1600" dirty="0" err="1">
                <a:solidFill>
                  <a:schemeClr val="tx1"/>
                </a:solidFill>
                <a:latin typeface="+mj-lt"/>
                <a:cs typeface="Times New Roman" panose="02020603050405020304" pitchFamily="18" charset="0"/>
              </a:rPr>
              <a:t>саме</a:t>
            </a:r>
            <a:r>
              <a:rPr lang="ru-RU" altLang="ru-RU" sz="1600" dirty="0">
                <a:solidFill>
                  <a:schemeClr val="tx1"/>
                </a:solidFill>
                <a:latin typeface="+mj-lt"/>
                <a:cs typeface="Times New Roman" panose="02020603050405020304" pitchFamily="18" charset="0"/>
              </a:rPr>
              <a:t>:</a:t>
            </a:r>
          </a:p>
          <a:p>
            <a:pPr marL="0" defTabSz="179388" eaLnBrk="1" hangingPunct="1">
              <a:spcBef>
                <a:spcPts val="600"/>
              </a:spcBef>
            </a:pPr>
            <a:r>
              <a:rPr lang="ru-RU" sz="1600" dirty="0" err="1">
                <a:solidFill>
                  <a:schemeClr val="tx1"/>
                </a:solidFill>
                <a:latin typeface="+mj-lt"/>
                <a:cs typeface="Times New Roman" panose="02020603050405020304" pitchFamily="18" charset="0"/>
              </a:rPr>
              <a:t>стандарти</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що</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визначають</a:t>
            </a:r>
            <a:r>
              <a:rPr lang="ru-RU" sz="1600" dirty="0">
                <a:solidFill>
                  <a:schemeClr val="tx1"/>
                </a:solidFill>
                <a:latin typeface="+mj-lt"/>
                <a:cs typeface="Times New Roman" panose="02020603050405020304" pitchFamily="18" charset="0"/>
              </a:rPr>
              <a:t>:</a:t>
            </a:r>
          </a:p>
          <a:p>
            <a:pPr marL="0" defTabSz="179388" eaLnBrk="1" hangingPunct="1"/>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загальні</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вимоги</a:t>
            </a:r>
            <a:r>
              <a:rPr lang="ru-RU" sz="1600" dirty="0">
                <a:solidFill>
                  <a:schemeClr val="tx1"/>
                </a:solidFill>
                <a:latin typeface="+mj-lt"/>
                <a:cs typeface="Times New Roman" panose="02020603050405020304" pitchFamily="18" charset="0"/>
              </a:rPr>
              <a:t> до </a:t>
            </a:r>
            <a:r>
              <a:rPr lang="ru-RU" sz="1600" dirty="0" err="1">
                <a:solidFill>
                  <a:schemeClr val="tx1"/>
                </a:solidFill>
                <a:latin typeface="+mj-lt"/>
                <a:cs typeface="Times New Roman" panose="02020603050405020304" pitchFamily="18" charset="0"/>
              </a:rPr>
              <a:t>кваліфікованого</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надавача</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електронних</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довірчих</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послуг</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під</a:t>
            </a:r>
            <a:r>
              <a:rPr lang="ru-RU" sz="1600" dirty="0">
                <a:solidFill>
                  <a:schemeClr val="tx1"/>
                </a:solidFill>
                <a:latin typeface="+mj-lt"/>
                <a:cs typeface="Times New Roman" panose="02020603050405020304" pitchFamily="18" charset="0"/>
              </a:rPr>
              <a:t> час </a:t>
            </a:r>
            <a:r>
              <a:rPr lang="ru-RU" sz="1600" dirty="0" err="1">
                <a:solidFill>
                  <a:schemeClr val="tx1"/>
                </a:solidFill>
                <a:latin typeface="+mj-lt"/>
                <a:cs typeface="Times New Roman" panose="02020603050405020304" pitchFamily="18" charset="0"/>
              </a:rPr>
              <a:t>надання</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кваліфікованих</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електронних</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довірчих</a:t>
            </a:r>
            <a:r>
              <a:rPr lang="ru-RU" sz="1600" dirty="0">
                <a:solidFill>
                  <a:schemeClr val="tx1"/>
                </a:solidFill>
                <a:latin typeface="+mj-lt"/>
                <a:cs typeface="Times New Roman" panose="02020603050405020304" pitchFamily="18" charset="0"/>
              </a:rPr>
              <a:t> </a:t>
            </a:r>
            <a:r>
              <a:rPr lang="ru-RU" sz="1600" dirty="0" err="1">
                <a:solidFill>
                  <a:schemeClr val="tx1"/>
                </a:solidFill>
                <a:latin typeface="+mj-lt"/>
                <a:cs typeface="Times New Roman" panose="02020603050405020304" pitchFamily="18" charset="0"/>
              </a:rPr>
              <a:t>послуг</a:t>
            </a:r>
            <a:r>
              <a:rPr lang="en-US" sz="1600" dirty="0">
                <a:solidFill>
                  <a:schemeClr val="tx1"/>
                </a:solidFill>
                <a:latin typeface="+mj-lt"/>
                <a:cs typeface="Times New Roman" panose="02020603050405020304" pitchFamily="18" charset="0"/>
              </a:rPr>
              <a:t>;</a:t>
            </a:r>
            <a:endParaRPr lang="ru-RU"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Довірчого списку</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надання кваліфікованих електронних довірчих послуг, пов’язаних із створенням, перевіркою та підтвердженням електронних підписів, печаток, а також зберіганням кваліфікованих електронних підписів, печаток, електронних позначок часу та відповідних сертифікатів відкритих ключів</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надання кваліфікованих електронних довірчих послуг, пов’язаних з формуванням, перевіркою та підтвердженням чинності кваліфікованих сертифікатів електронного підпису, печатки, автентифікації </a:t>
            </a:r>
            <a:r>
              <a:rPr lang="uk-UA" sz="1600" dirty="0" err="1">
                <a:solidFill>
                  <a:schemeClr val="tx1"/>
                </a:solidFill>
                <a:latin typeface="+mj-lt"/>
                <a:cs typeface="Times New Roman" panose="02020603050405020304" pitchFamily="18" charset="0"/>
              </a:rPr>
              <a:t>вебсайту</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надання кваліфікованої електронної довірчої послуги з формування, перевірки та підтвердження кваліфікованої електронної позначки часу</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засобів кваліфікованого електронного підпису чи печатки</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кваліфікованих сертифікатів відкритих ключів</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надання кваліфікованої електронної довірчої послуги з реєстрованої електронної доставки</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криптографічного захисту інформації</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 інформаційної безпеки</a:t>
            </a:r>
            <a:r>
              <a:rPr lang="en-US" sz="1600" dirty="0">
                <a:solidFill>
                  <a:schemeClr val="tx1"/>
                </a:solidFill>
                <a:latin typeface="+mj-lt"/>
                <a:cs typeface="Times New Roman" panose="02020603050405020304" pitchFamily="18" charset="0"/>
              </a:rPr>
              <a:t>;</a:t>
            </a:r>
            <a:endParaRPr lang="uk-UA" sz="1600" dirty="0">
              <a:solidFill>
                <a:schemeClr val="tx1"/>
              </a:solidFill>
              <a:latin typeface="+mj-lt"/>
              <a:cs typeface="Times New Roman" panose="02020603050405020304" pitchFamily="18" charset="0"/>
            </a:endParaRPr>
          </a:p>
          <a:p>
            <a:pPr marL="0" defTabSz="179388" eaLnBrk="1" hangingPunct="1"/>
            <a:r>
              <a:rPr lang="uk-UA" sz="1600" dirty="0">
                <a:solidFill>
                  <a:schemeClr val="tx1"/>
                </a:solidFill>
                <a:latin typeface="+mj-lt"/>
                <a:cs typeface="Times New Roman" panose="02020603050405020304" pitchFamily="18" charset="0"/>
              </a:rPr>
              <a:t>А також стандарти щодо тестування </a:t>
            </a:r>
            <a:r>
              <a:rPr lang="uk-UA" sz="1600" dirty="0" err="1">
                <a:solidFill>
                  <a:schemeClr val="tx1"/>
                </a:solidFill>
                <a:latin typeface="+mj-lt"/>
                <a:cs typeface="Times New Roman" panose="02020603050405020304" pitchFamily="18" charset="0"/>
              </a:rPr>
              <a:t>інтероперабельності</a:t>
            </a:r>
            <a:r>
              <a:rPr lang="en-US" sz="1600" dirty="0">
                <a:solidFill>
                  <a:schemeClr val="tx1"/>
                </a:solidFill>
                <a:latin typeface="+mj-lt"/>
                <a:cs typeface="Times New Roman" panose="02020603050405020304" pitchFamily="18" charset="0"/>
              </a:rPr>
              <a:t>.</a:t>
            </a:r>
          </a:p>
          <a:p>
            <a:pPr marL="0" defTabSz="179388" eaLnBrk="1" hangingPunct="1"/>
            <a:endParaRPr lang="ru-RU" sz="1600" dirty="0">
              <a:solidFill>
                <a:schemeClr val="tx1"/>
              </a:solidFill>
              <a:latin typeface="+mj-lt"/>
            </a:endParaRPr>
          </a:p>
          <a:p>
            <a:pPr marL="0" defTabSz="179388" eaLnBrk="1" hangingPunct="1"/>
            <a:endParaRPr lang="uk-UA" altLang="ru-RU" sz="1600" dirty="0">
              <a:solidFill>
                <a:schemeClr val="tx1"/>
              </a:solidFill>
              <a:latin typeface="+mj-lt"/>
              <a:cs typeface="Times New Roman" panose="02020603050405020304" pitchFamily="18" charset="0"/>
            </a:endParaRPr>
          </a:p>
        </p:txBody>
      </p:sp>
      <p:sp>
        <p:nvSpPr>
          <p:cNvPr id="6" name="Text Box 7">
            <a:extLst>
              <a:ext uri="{FF2B5EF4-FFF2-40B4-BE49-F238E27FC236}">
                <a16:creationId xmlns:a16="http://schemas.microsoft.com/office/drawing/2014/main" id="{B3E30ED5-F8AE-4C2A-9F24-88C41651CF79}"/>
              </a:ext>
            </a:extLst>
          </p:cNvPr>
          <p:cNvSpPr txBox="1">
            <a:spLocks noChangeArrowheads="1"/>
          </p:cNvSpPr>
          <p:nvPr/>
        </p:nvSpPr>
        <p:spPr bwMode="auto">
          <a:xfrm>
            <a:off x="0" y="177800"/>
            <a:ext cx="9144000" cy="511175"/>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SzPct val="100000"/>
              <a:defRPr/>
            </a:pPr>
            <a:r>
              <a:rPr lang="uk-UA" b="1" dirty="0">
                <a:solidFill>
                  <a:schemeClr val="tx1"/>
                </a:solidFill>
                <a:effectLst>
                  <a:outerShdw blurRad="38100" dist="38100" dir="2700000" algn="tl">
                    <a:srgbClr val="C0C0C0"/>
                  </a:outerShdw>
                </a:effectLst>
                <a:latin typeface="Arial" panose="020B0604020202020204" pitchFamily="34" charset="0"/>
              </a:rPr>
              <a:t>Міжнародна стандартизація електронних довірчих послуг </a:t>
            </a:r>
          </a:p>
        </p:txBody>
      </p:sp>
    </p:spTree>
    <p:extLst>
      <p:ext uri="{BB962C8B-B14F-4D97-AF65-F5344CB8AC3E}">
        <p14:creationId xmlns:p14="http://schemas.microsoft.com/office/powerpoint/2010/main" val="7180495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a:extLst>
              <a:ext uri="{FF2B5EF4-FFF2-40B4-BE49-F238E27FC236}">
                <a16:creationId xmlns:a16="http://schemas.microsoft.com/office/drawing/2014/main" id="{B3E30ED5-F8AE-4C2A-9F24-88C41651CF79}"/>
              </a:ext>
            </a:extLst>
          </p:cNvPr>
          <p:cNvSpPr txBox="1">
            <a:spLocks noChangeArrowheads="1"/>
          </p:cNvSpPr>
          <p:nvPr/>
        </p:nvSpPr>
        <p:spPr bwMode="auto">
          <a:xfrm>
            <a:off x="0" y="177800"/>
            <a:ext cx="9144000" cy="450850"/>
          </a:xfrm>
          <a:prstGeom prst="rect">
            <a:avLst/>
          </a:prstGeom>
          <a:noFill/>
          <a:ln>
            <a:noFill/>
          </a:ln>
          <a:effec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SzPct val="100000"/>
              <a:defRPr/>
            </a:pPr>
            <a:r>
              <a:rPr lang="uk-UA" dirty="0">
                <a:solidFill>
                  <a:schemeClr val="tx1"/>
                </a:solidFill>
                <a:effectLst>
                  <a:outerShdw blurRad="38100" dist="38100" dir="2700000" algn="tl">
                    <a:srgbClr val="C0C0C0"/>
                  </a:outerShdw>
                </a:effectLst>
                <a:latin typeface="Arial" panose="020B0604020202020204" pitchFamily="34" charset="0"/>
              </a:rPr>
              <a:t>Формат обміну електронними документами</a:t>
            </a:r>
          </a:p>
        </p:txBody>
      </p:sp>
      <p:sp>
        <p:nvSpPr>
          <p:cNvPr id="7" name="Rectangle 3">
            <a:extLst>
              <a:ext uri="{FF2B5EF4-FFF2-40B4-BE49-F238E27FC236}">
                <a16:creationId xmlns:a16="http://schemas.microsoft.com/office/drawing/2014/main" id="{3BCD99F6-18E6-4558-84B4-C8770F4A9E35}"/>
              </a:ext>
            </a:extLst>
          </p:cNvPr>
          <p:cNvSpPr txBox="1">
            <a:spLocks noChangeArrowheads="1"/>
          </p:cNvSpPr>
          <p:nvPr/>
        </p:nvSpPr>
        <p:spPr bwMode="auto">
          <a:xfrm>
            <a:off x="179388" y="692696"/>
            <a:ext cx="8880475" cy="5976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eaLnBrk="1" hangingPunct="1">
              <a:spcBef>
                <a:spcPts val="600"/>
              </a:spcBef>
            </a:pPr>
            <a:r>
              <a:rPr lang="ru-RU" altLang="ru-RU" sz="1550" b="1" dirty="0" err="1">
                <a:solidFill>
                  <a:schemeClr val="tx1"/>
                </a:solidFill>
                <a:latin typeface="+mj-lt"/>
                <a:cs typeface="Times New Roman" panose="02020603050405020304" pitchFamily="18" charset="0"/>
              </a:rPr>
              <a:t>Вимоги</a:t>
            </a:r>
            <a:r>
              <a:rPr lang="ru-RU" altLang="ru-RU" sz="1550" b="1" dirty="0">
                <a:solidFill>
                  <a:schemeClr val="tx1"/>
                </a:solidFill>
                <a:latin typeface="+mj-lt"/>
                <a:cs typeface="Times New Roman" panose="02020603050405020304" pitchFamily="18" charset="0"/>
              </a:rPr>
              <a:t> до </a:t>
            </a:r>
            <a:r>
              <a:rPr lang="ru-RU" altLang="ru-RU" sz="1550" b="1" dirty="0" err="1">
                <a:solidFill>
                  <a:schemeClr val="tx1"/>
                </a:solidFill>
                <a:latin typeface="+mj-lt"/>
                <a:cs typeface="Times New Roman" panose="02020603050405020304" pitchFamily="18" charset="0"/>
              </a:rPr>
              <a:t>форматів</a:t>
            </a:r>
            <a:r>
              <a:rPr lang="ru-RU" altLang="ru-RU" sz="1550" b="1" dirty="0">
                <a:solidFill>
                  <a:schemeClr val="tx1"/>
                </a:solidFill>
                <a:latin typeface="+mj-lt"/>
                <a:cs typeface="Times New Roman" panose="02020603050405020304" pitchFamily="18" charset="0"/>
              </a:rPr>
              <a:t> </a:t>
            </a:r>
            <a:r>
              <a:rPr lang="ru-RU" altLang="ru-RU" sz="1550" b="1" dirty="0" err="1">
                <a:solidFill>
                  <a:schemeClr val="tx1"/>
                </a:solidFill>
                <a:latin typeface="+mj-lt"/>
                <a:cs typeface="Times New Roman" panose="02020603050405020304" pitchFamily="18" charset="0"/>
              </a:rPr>
              <a:t>даних</a:t>
            </a:r>
            <a:r>
              <a:rPr lang="ru-RU" altLang="ru-RU" sz="1550" b="1" dirty="0">
                <a:solidFill>
                  <a:schemeClr val="tx1"/>
                </a:solidFill>
                <a:latin typeface="+mj-lt"/>
                <a:cs typeface="Times New Roman" panose="02020603050405020304" pitchFamily="18" charset="0"/>
              </a:rPr>
              <a:t> </a:t>
            </a:r>
            <a:r>
              <a:rPr lang="ru-RU" altLang="ru-RU" sz="1550" b="1" dirty="0" err="1">
                <a:solidFill>
                  <a:schemeClr val="tx1"/>
                </a:solidFill>
                <a:latin typeface="+mj-lt"/>
                <a:cs typeface="Times New Roman" panose="02020603050405020304" pitchFamily="18" charset="0"/>
              </a:rPr>
              <a:t>електронного</a:t>
            </a:r>
            <a:r>
              <a:rPr lang="ru-RU" altLang="ru-RU" sz="1550" b="1" dirty="0">
                <a:solidFill>
                  <a:schemeClr val="tx1"/>
                </a:solidFill>
                <a:latin typeface="+mj-lt"/>
                <a:cs typeface="Times New Roman" panose="02020603050405020304" pitchFamily="18" charset="0"/>
              </a:rPr>
              <a:t> </a:t>
            </a:r>
            <a:r>
              <a:rPr lang="ru-RU" altLang="ru-RU" sz="1550" b="1" dirty="0" err="1">
                <a:solidFill>
                  <a:schemeClr val="tx1"/>
                </a:solidFill>
                <a:latin typeface="+mj-lt"/>
                <a:cs typeface="Times New Roman" panose="02020603050405020304" pitchFamily="18" charset="0"/>
              </a:rPr>
              <a:t>документообігу</a:t>
            </a:r>
            <a:r>
              <a:rPr lang="ru-RU" altLang="ru-RU" sz="1550" b="1" dirty="0">
                <a:solidFill>
                  <a:schemeClr val="tx1"/>
                </a:solidFill>
                <a:latin typeface="+mj-lt"/>
                <a:cs typeface="Times New Roman" panose="02020603050405020304" pitchFamily="18" charset="0"/>
              </a:rPr>
              <a:t> в органах </a:t>
            </a:r>
            <a:r>
              <a:rPr lang="ru-RU" altLang="ru-RU" sz="1550" b="1" dirty="0" err="1">
                <a:solidFill>
                  <a:schemeClr val="tx1"/>
                </a:solidFill>
                <a:latin typeface="+mj-lt"/>
                <a:cs typeface="Times New Roman" panose="02020603050405020304" pitchFamily="18" charset="0"/>
              </a:rPr>
              <a:t>державної</a:t>
            </a:r>
            <a:r>
              <a:rPr lang="ru-RU" altLang="ru-RU" sz="1550" b="1" dirty="0">
                <a:solidFill>
                  <a:schemeClr val="tx1"/>
                </a:solidFill>
                <a:latin typeface="+mj-lt"/>
                <a:cs typeface="Times New Roman" panose="02020603050405020304" pitchFamily="18" charset="0"/>
              </a:rPr>
              <a:t> </a:t>
            </a:r>
            <a:r>
              <a:rPr lang="ru-RU" altLang="ru-RU" sz="1550" b="1" dirty="0" err="1">
                <a:solidFill>
                  <a:schemeClr val="tx1"/>
                </a:solidFill>
                <a:latin typeface="+mj-lt"/>
                <a:cs typeface="Times New Roman" panose="02020603050405020304" pitchFamily="18" charset="0"/>
              </a:rPr>
              <a:t>влади</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затверджені</a:t>
            </a:r>
            <a:r>
              <a:rPr lang="ru-RU" altLang="ru-RU" sz="1550" dirty="0">
                <a:solidFill>
                  <a:schemeClr val="tx1"/>
                </a:solidFill>
                <a:latin typeface="+mj-lt"/>
                <a:cs typeface="Times New Roman" panose="02020603050405020304" pitchFamily="18" charset="0"/>
              </a:rPr>
              <a:t> наказом Державного агентства з </a:t>
            </a:r>
            <a:r>
              <a:rPr lang="ru-RU" altLang="ru-RU" sz="1550" dirty="0" err="1">
                <a:solidFill>
                  <a:schemeClr val="tx1"/>
                </a:solidFill>
                <a:latin typeface="+mj-lt"/>
                <a:cs typeface="Times New Roman" panose="02020603050405020304" pitchFamily="18" charset="0"/>
              </a:rPr>
              <a:t>питань</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електронного</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урядування</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України</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від</a:t>
            </a:r>
            <a:r>
              <a:rPr lang="ru-RU" altLang="ru-RU" sz="1550" dirty="0">
                <a:solidFill>
                  <a:schemeClr val="tx1"/>
                </a:solidFill>
                <a:latin typeface="+mj-lt"/>
                <a:cs typeface="Times New Roman" panose="02020603050405020304" pitchFamily="18" charset="0"/>
              </a:rPr>
              <a:t> 07.09.2018 № 60, </a:t>
            </a:r>
            <a:r>
              <a:rPr lang="ru-RU" altLang="ru-RU" sz="1550" dirty="0" err="1">
                <a:solidFill>
                  <a:schemeClr val="tx1"/>
                </a:solidFill>
                <a:latin typeface="+mj-lt"/>
                <a:cs typeface="Times New Roman" panose="02020603050405020304" pitchFamily="18" charset="0"/>
              </a:rPr>
              <a:t>зареєстрованого</a:t>
            </a:r>
            <a:r>
              <a:rPr lang="ru-RU" altLang="ru-RU" sz="1550" dirty="0">
                <a:solidFill>
                  <a:schemeClr val="tx1"/>
                </a:solidFill>
                <a:latin typeface="+mj-lt"/>
                <a:cs typeface="Times New Roman" panose="02020603050405020304" pitchFamily="18" charset="0"/>
              </a:rPr>
              <a:t> в </a:t>
            </a:r>
            <a:r>
              <a:rPr lang="ru-RU" altLang="ru-RU" sz="1550" dirty="0" err="1">
                <a:solidFill>
                  <a:schemeClr val="tx1"/>
                </a:solidFill>
                <a:latin typeface="+mj-lt"/>
                <a:cs typeface="Times New Roman" panose="02020603050405020304" pitchFamily="18" charset="0"/>
              </a:rPr>
              <a:t>Міністерстві</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юстиції</a:t>
            </a:r>
            <a:r>
              <a:rPr lang="ru-RU" altLang="ru-RU" sz="1550" dirty="0">
                <a:solidFill>
                  <a:schemeClr val="tx1"/>
                </a:solidFill>
                <a:latin typeface="+mj-lt"/>
                <a:cs typeface="Times New Roman" panose="02020603050405020304" pitchFamily="18" charset="0"/>
              </a:rPr>
              <a:t> </a:t>
            </a:r>
            <a:r>
              <a:rPr lang="ru-RU" altLang="ru-RU" sz="1550" dirty="0" err="1">
                <a:solidFill>
                  <a:schemeClr val="tx1"/>
                </a:solidFill>
                <a:latin typeface="+mj-lt"/>
                <a:cs typeface="Times New Roman" panose="02020603050405020304" pitchFamily="18" charset="0"/>
              </a:rPr>
              <a:t>України</a:t>
            </a:r>
            <a:r>
              <a:rPr lang="ru-RU" altLang="ru-RU" sz="1550" dirty="0">
                <a:solidFill>
                  <a:schemeClr val="tx1"/>
                </a:solidFill>
                <a:latin typeface="+mj-lt"/>
                <a:cs typeface="Times New Roman" panose="02020603050405020304" pitchFamily="18" charset="0"/>
              </a:rPr>
              <a:t> 20.11.2018 за № 1309/32761: </a:t>
            </a:r>
            <a:r>
              <a:rPr lang="en-US" altLang="ru-RU" sz="1550" dirty="0">
                <a:solidFill>
                  <a:schemeClr val="tx1"/>
                </a:solidFill>
                <a:latin typeface="+mj-lt"/>
                <a:cs typeface="Times New Roman" panose="02020603050405020304" pitchFamily="18" charset="0"/>
                <a:hlinkClick r:id="rId3"/>
              </a:rPr>
              <a:t>https://zakon.rada.gov.ua/laws/show/z1309-18</a:t>
            </a:r>
            <a:endParaRPr lang="uk-UA" altLang="ru-RU" sz="1550" dirty="0">
              <a:solidFill>
                <a:schemeClr val="tx1"/>
              </a:solidFill>
              <a:latin typeface="+mj-lt"/>
              <a:cs typeface="Times New Roman" panose="02020603050405020304" pitchFamily="18" charset="0"/>
            </a:endParaRPr>
          </a:p>
          <a:p>
            <a:pPr algn="just" eaLnBrk="1" hangingPunct="1">
              <a:spcBef>
                <a:spcPts val="600"/>
              </a:spcBef>
            </a:pPr>
            <a:r>
              <a:rPr lang="uk-UA" sz="1550" dirty="0">
                <a:solidFill>
                  <a:schemeClr val="tx1"/>
                </a:solidFill>
                <a:latin typeface="+mj-lt"/>
                <a:cs typeface="Times New Roman" panose="02020603050405020304" pitchFamily="18" charset="0"/>
              </a:rPr>
              <a:t>Універсальний контейнер (уніфікований інформаційний об</a:t>
            </a:r>
            <a:r>
              <a:rPr lang="en-US" sz="1550" dirty="0">
                <a:solidFill>
                  <a:schemeClr val="tx1"/>
                </a:solidFill>
                <a:latin typeface="+mj-lt"/>
                <a:cs typeface="Times New Roman" panose="02020603050405020304" pitchFamily="18" charset="0"/>
              </a:rPr>
              <a:t>’</a:t>
            </a:r>
            <a:r>
              <a:rPr lang="uk-UA" sz="1550" dirty="0" err="1">
                <a:solidFill>
                  <a:schemeClr val="tx1"/>
                </a:solidFill>
                <a:latin typeface="+mj-lt"/>
                <a:cs typeface="Times New Roman" panose="02020603050405020304" pitchFamily="18" charset="0"/>
              </a:rPr>
              <a:t>єкт</a:t>
            </a:r>
            <a:r>
              <a:rPr lang="uk-UA" sz="1550" dirty="0">
                <a:solidFill>
                  <a:schemeClr val="tx1"/>
                </a:solidFill>
                <a:latin typeface="+mj-lt"/>
                <a:cs typeface="Times New Roman" panose="02020603050405020304" pitchFamily="18" charset="0"/>
              </a:rPr>
              <a:t>), призначений як для надсилання вихідних та отримання вхідних електронних документів, так і приймання-передавання електронних документів НАФ до архівних установ від юридичних осіб – джерел їх комплектування</a:t>
            </a:r>
          </a:p>
          <a:p>
            <a:pPr algn="just" eaLnBrk="1" hangingPunct="1">
              <a:spcBef>
                <a:spcPts val="600"/>
              </a:spcBef>
            </a:pPr>
            <a:r>
              <a:rPr lang="uk-UA" sz="1550" dirty="0">
                <a:solidFill>
                  <a:schemeClr val="tx1"/>
                </a:solidFill>
                <a:latin typeface="+mj-lt"/>
                <a:cs typeface="Times New Roman" panose="02020603050405020304" pitchFamily="18" charset="0"/>
              </a:rPr>
              <a:t>Формат даних контейнера має відповідати вимогам національного стандарту ДСТУ </a:t>
            </a:r>
            <a:r>
              <a:rPr lang="en-US" sz="1550" dirty="0">
                <a:solidFill>
                  <a:schemeClr val="tx1"/>
                </a:solidFill>
                <a:latin typeface="+mj-lt"/>
                <a:cs typeface="Times New Roman" panose="02020603050405020304" pitchFamily="18" charset="0"/>
              </a:rPr>
              <a:t>ETSI EN 319 162-1:2016 (ETSI EN 319 162-1:2016, IDT) «</a:t>
            </a:r>
            <a:r>
              <a:rPr lang="uk-UA" sz="1550" dirty="0">
                <a:solidFill>
                  <a:schemeClr val="tx1"/>
                </a:solidFill>
                <a:latin typeface="+mj-lt"/>
                <a:cs typeface="Times New Roman" panose="02020603050405020304" pitchFamily="18" charset="0"/>
              </a:rPr>
              <a:t>Електронні підписи й інфраструктури (</a:t>
            </a:r>
            <a:r>
              <a:rPr lang="en-US" sz="1550" dirty="0">
                <a:solidFill>
                  <a:schemeClr val="tx1"/>
                </a:solidFill>
                <a:latin typeface="+mj-lt"/>
                <a:cs typeface="Times New Roman" panose="02020603050405020304" pitchFamily="18" charset="0"/>
              </a:rPr>
              <a:t>ESI). </a:t>
            </a:r>
            <a:r>
              <a:rPr lang="uk-UA" sz="1550" dirty="0">
                <a:solidFill>
                  <a:schemeClr val="tx1"/>
                </a:solidFill>
                <a:latin typeface="+mj-lt"/>
                <a:cs typeface="Times New Roman" panose="02020603050405020304" pitchFamily="18" charset="0"/>
              </a:rPr>
              <a:t>Контейнери, пов’язані з підписом (</a:t>
            </a:r>
            <a:r>
              <a:rPr lang="en-US" sz="1550" dirty="0" err="1">
                <a:solidFill>
                  <a:schemeClr val="tx1"/>
                </a:solidFill>
                <a:latin typeface="+mj-lt"/>
                <a:cs typeface="Times New Roman" panose="02020603050405020304" pitchFamily="18" charset="0"/>
              </a:rPr>
              <a:t>ASiC</a:t>
            </a:r>
            <a:r>
              <a:rPr lang="en-US" sz="1550" dirty="0">
                <a:solidFill>
                  <a:schemeClr val="tx1"/>
                </a:solidFill>
                <a:latin typeface="+mj-lt"/>
                <a:cs typeface="Times New Roman" panose="02020603050405020304" pitchFamily="18" charset="0"/>
              </a:rPr>
              <a:t>). </a:t>
            </a:r>
            <a:r>
              <a:rPr lang="uk-UA" sz="1550" dirty="0">
                <a:solidFill>
                  <a:schemeClr val="tx1"/>
                </a:solidFill>
                <a:latin typeface="+mj-lt"/>
                <a:cs typeface="Times New Roman" panose="02020603050405020304" pitchFamily="18" charset="0"/>
              </a:rPr>
              <a:t>Частина 1. Структурні блоки та базові контейнери </a:t>
            </a:r>
            <a:r>
              <a:rPr lang="en-US" sz="1550" dirty="0" err="1">
                <a:solidFill>
                  <a:schemeClr val="tx1"/>
                </a:solidFill>
                <a:latin typeface="+mj-lt"/>
                <a:cs typeface="Times New Roman" panose="02020603050405020304" pitchFamily="18" charset="0"/>
              </a:rPr>
              <a:t>ASiC</a:t>
            </a:r>
            <a:r>
              <a:rPr lang="en-US" sz="1550" dirty="0">
                <a:solidFill>
                  <a:schemeClr val="tx1"/>
                </a:solidFill>
                <a:latin typeface="+mj-lt"/>
                <a:cs typeface="Times New Roman" panose="02020603050405020304" pitchFamily="18" charset="0"/>
              </a:rPr>
              <a:t>»</a:t>
            </a:r>
            <a:r>
              <a:rPr lang="uk-UA" sz="1550" dirty="0">
                <a:solidFill>
                  <a:schemeClr val="tx1"/>
                </a:solidFill>
                <a:latin typeface="+mj-lt"/>
                <a:cs typeface="Times New Roman" panose="02020603050405020304" pitchFamily="18" charset="0"/>
              </a:rPr>
              <a:t>, що ґрунтується на низці міжнародних стандартів</a:t>
            </a:r>
            <a:r>
              <a:rPr lang="en-US" sz="1550" dirty="0">
                <a:solidFill>
                  <a:schemeClr val="tx1"/>
                </a:solidFill>
                <a:latin typeface="+mj-lt"/>
                <a:cs typeface="Times New Roman" panose="02020603050405020304" pitchFamily="18" charset="0"/>
              </a:rPr>
              <a:t>.</a:t>
            </a:r>
            <a:endParaRPr lang="uk-UA" altLang="ru-RU" sz="1550" dirty="0">
              <a:solidFill>
                <a:schemeClr val="tx1"/>
              </a:solidFill>
              <a:latin typeface="+mj-lt"/>
              <a:cs typeface="Times New Roman" panose="02020603050405020304" pitchFamily="18" charset="0"/>
            </a:endParaRPr>
          </a:p>
          <a:p>
            <a:pPr eaLnBrk="1" hangingPunct="1">
              <a:spcBef>
                <a:spcPts val="600"/>
              </a:spcBef>
            </a:pPr>
            <a:r>
              <a:rPr lang="uk-UA" altLang="ru-RU" sz="1550" dirty="0">
                <a:solidFill>
                  <a:schemeClr val="tx1"/>
                </a:solidFill>
                <a:latin typeface="+mj-lt"/>
                <a:cs typeface="Times New Roman" panose="02020603050405020304" pitchFamily="18" charset="0"/>
              </a:rPr>
              <a:t>Серія стандартів  </a:t>
            </a:r>
            <a:r>
              <a:rPr lang="uk-UA" altLang="ru-RU" sz="1550" dirty="0" err="1">
                <a:solidFill>
                  <a:schemeClr val="tx1"/>
                </a:solidFill>
                <a:latin typeface="+mj-lt"/>
                <a:cs typeface="Times New Roman" panose="02020603050405020304" pitchFamily="18" charset="0"/>
              </a:rPr>
              <a:t>European</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Telecommunications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Standards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Institute</a:t>
            </a:r>
            <a:r>
              <a:rPr lang="uk-UA" altLang="ru-RU" sz="1550" dirty="0">
                <a:solidFill>
                  <a:schemeClr val="tx1"/>
                </a:solidFill>
                <a:latin typeface="+mj-lt"/>
                <a:cs typeface="Times New Roman" panose="02020603050405020304" pitchFamily="18" charset="0"/>
              </a:rPr>
              <a:t> (ETSI) </a:t>
            </a:r>
            <a:r>
              <a:rPr lang="uk-UA" altLang="ru-RU" sz="1550" dirty="0" err="1">
                <a:solidFill>
                  <a:schemeClr val="tx1"/>
                </a:solidFill>
                <a:latin typeface="+mj-lt"/>
                <a:cs typeface="Times New Roman" panose="02020603050405020304" pitchFamily="18" charset="0"/>
              </a:rPr>
              <a:t>Electronic</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Signatures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and</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Infrastructures</a:t>
            </a:r>
            <a:r>
              <a:rPr lang="uk-UA" altLang="ru-RU" sz="1550" dirty="0">
                <a:solidFill>
                  <a:schemeClr val="tx1"/>
                </a:solidFill>
                <a:latin typeface="+mj-lt"/>
                <a:cs typeface="Times New Roman" panose="02020603050405020304" pitchFamily="18" charset="0"/>
              </a:rPr>
              <a:t> (ESI) </a:t>
            </a:r>
          </a:p>
          <a:p>
            <a:pPr eaLnBrk="1" hangingPunct="1"/>
            <a:r>
              <a:rPr lang="fi-FI" altLang="ru-RU" sz="1550" dirty="0">
                <a:solidFill>
                  <a:schemeClr val="tx1"/>
                </a:solidFill>
                <a:latin typeface="+mj-lt"/>
                <a:cs typeface="Times New Roman" panose="02020603050405020304" pitchFamily="18" charset="0"/>
              </a:rPr>
              <a:t>ETSI EN 319 132 V1.1.0 (2016-02)</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XAdES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Baseline</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Profile</a:t>
            </a:r>
            <a:r>
              <a:rPr lang="uk-UA" altLang="ru-RU" sz="1550" dirty="0">
                <a:solidFill>
                  <a:schemeClr val="tx1"/>
                </a:solidFill>
                <a:latin typeface="+mj-lt"/>
                <a:cs typeface="Times New Roman" panose="02020603050405020304" pitchFamily="18" charset="0"/>
              </a:rPr>
              <a:t> – </a:t>
            </a:r>
            <a:r>
              <a:rPr lang="uk-UA" altLang="ru-RU" sz="1550" dirty="0" err="1">
                <a:solidFill>
                  <a:schemeClr val="tx1"/>
                </a:solidFill>
                <a:latin typeface="+mj-lt"/>
                <a:cs typeface="Times New Roman" panose="02020603050405020304" pitchFamily="18" charset="0"/>
              </a:rPr>
              <a:t>Advanced</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Electronic</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Signature</a:t>
            </a:r>
            <a:r>
              <a:rPr lang="uk-UA" altLang="ru-RU" sz="1550" dirty="0">
                <a:solidFill>
                  <a:schemeClr val="tx1"/>
                </a:solidFill>
                <a:latin typeface="+mj-lt"/>
                <a:cs typeface="Times New Roman" panose="02020603050405020304" pitchFamily="18" charset="0"/>
              </a:rPr>
              <a:t>, вбудовані в XML</a:t>
            </a:r>
          </a:p>
          <a:p>
            <a:pPr eaLnBrk="1" hangingPunct="1"/>
            <a:r>
              <a:rPr lang="fi-FI" altLang="ru-RU" sz="1550" dirty="0">
                <a:solidFill>
                  <a:schemeClr val="tx1"/>
                </a:solidFill>
                <a:latin typeface="+mj-lt"/>
                <a:cs typeface="Times New Roman" panose="02020603050405020304" pitchFamily="18" charset="0"/>
              </a:rPr>
              <a:t>ETSI EN 319 142 V1.1.0 (2016-02) </a:t>
            </a:r>
            <a:r>
              <a:rPr lang="uk-UA" altLang="ru-RU" sz="1550" dirty="0" err="1">
                <a:solidFill>
                  <a:schemeClr val="tx1"/>
                </a:solidFill>
                <a:latin typeface="+mj-lt"/>
                <a:cs typeface="Times New Roman" panose="02020603050405020304" pitchFamily="18" charset="0"/>
              </a:rPr>
              <a:t>PAdES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Baseline</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Profile</a:t>
            </a:r>
            <a:r>
              <a:rPr lang="uk-UA" altLang="ru-RU" sz="1550" dirty="0">
                <a:solidFill>
                  <a:schemeClr val="tx1"/>
                </a:solidFill>
                <a:latin typeface="+mj-lt"/>
                <a:cs typeface="Times New Roman" panose="02020603050405020304" pitchFamily="18" charset="0"/>
              </a:rPr>
              <a:t> – </a:t>
            </a:r>
            <a:r>
              <a:rPr lang="uk-UA" altLang="ru-RU" sz="1550" dirty="0" err="1">
                <a:solidFill>
                  <a:schemeClr val="tx1"/>
                </a:solidFill>
                <a:latin typeface="+mj-lt"/>
                <a:cs typeface="Times New Roman" panose="02020603050405020304" pitchFamily="18" charset="0"/>
              </a:rPr>
              <a:t>Advanced</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Electronic</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Signature</a:t>
            </a:r>
            <a:r>
              <a:rPr lang="uk-UA" altLang="ru-RU" sz="1550" dirty="0">
                <a:solidFill>
                  <a:schemeClr val="tx1"/>
                </a:solidFill>
                <a:latin typeface="+mj-lt"/>
                <a:cs typeface="Times New Roman" panose="02020603050405020304" pitchFamily="18" charset="0"/>
              </a:rPr>
              <a:t>, вбудовані в PDF </a:t>
            </a:r>
            <a:r>
              <a:rPr lang="ru-RU" altLang="ru-RU" sz="1550" dirty="0">
                <a:solidFill>
                  <a:schemeClr val="tx1"/>
                </a:solidFill>
                <a:latin typeface="+mj-lt"/>
                <a:cs typeface="Times New Roman" panose="02020603050405020304" pitchFamily="18" charset="0"/>
              </a:rPr>
              <a:t>стандарт</a:t>
            </a:r>
            <a:r>
              <a:rPr lang="uk-UA" altLang="ru-RU" sz="1550" dirty="0" err="1">
                <a:solidFill>
                  <a:schemeClr val="tx1"/>
                </a:solidFill>
                <a:latin typeface="+mj-lt"/>
                <a:cs typeface="Times New Roman" panose="02020603050405020304" pitchFamily="18" charset="0"/>
              </a:rPr>
              <a:t>ів</a:t>
            </a:r>
            <a:r>
              <a:rPr lang="uk-UA" altLang="ru-RU" sz="1550" dirty="0">
                <a:solidFill>
                  <a:schemeClr val="tx1"/>
                </a:solidFill>
                <a:latin typeface="+mj-lt"/>
                <a:cs typeface="Times New Roman" panose="02020603050405020304" pitchFamily="18" charset="0"/>
              </a:rPr>
              <a:t> </a:t>
            </a:r>
            <a:r>
              <a:rPr lang="pt-BR" altLang="ru-RU" sz="1550" dirty="0">
                <a:solidFill>
                  <a:schemeClr val="tx1"/>
                </a:solidFill>
                <a:latin typeface="+mj-lt"/>
                <a:cs typeface="Times New Roman" panose="02020603050405020304" pitchFamily="18" charset="0"/>
              </a:rPr>
              <a:t>ISO 19005-1: 2005 (PDF/A-1), ISO 19005-2:2011 (PDF/A-2)</a:t>
            </a:r>
            <a:endParaRPr lang="uk-UA" altLang="ru-RU" sz="1550" dirty="0">
              <a:solidFill>
                <a:schemeClr val="tx1"/>
              </a:solidFill>
              <a:latin typeface="+mj-lt"/>
              <a:cs typeface="Times New Roman" panose="02020603050405020304" pitchFamily="18" charset="0"/>
            </a:endParaRPr>
          </a:p>
          <a:p>
            <a:pPr eaLnBrk="1" hangingPunct="1"/>
            <a:r>
              <a:rPr lang="fi-FI" altLang="ru-RU" sz="1550" dirty="0">
                <a:solidFill>
                  <a:schemeClr val="tx1"/>
                </a:solidFill>
                <a:latin typeface="+mj-lt"/>
                <a:cs typeface="Times New Roman" panose="02020603050405020304" pitchFamily="18" charset="0"/>
              </a:rPr>
              <a:t>ETSI EN 319 142 V1.1.0 (2016-02)</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CAdES</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Baseline</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Profile</a:t>
            </a:r>
            <a:r>
              <a:rPr lang="uk-UA" altLang="ru-RU" sz="1550" dirty="0">
                <a:solidFill>
                  <a:schemeClr val="tx1"/>
                </a:solidFill>
                <a:latin typeface="+mj-lt"/>
                <a:cs typeface="Times New Roman" panose="02020603050405020304" pitchFamily="18" charset="0"/>
              </a:rPr>
              <a:t> – </a:t>
            </a:r>
            <a:r>
              <a:rPr lang="uk-UA" altLang="ru-RU" sz="1550" dirty="0" err="1">
                <a:solidFill>
                  <a:schemeClr val="tx1"/>
                </a:solidFill>
                <a:latin typeface="+mj-lt"/>
                <a:cs typeface="Times New Roman" panose="02020603050405020304" pitchFamily="18" charset="0"/>
              </a:rPr>
              <a:t>Advanced</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Electronic</a:t>
            </a:r>
            <a:r>
              <a:rPr lang="uk-UA" altLang="ru-RU" sz="1550" dirty="0">
                <a:solidFill>
                  <a:schemeClr val="tx1"/>
                </a:solidFill>
                <a:latin typeface="+mj-lt"/>
                <a:cs typeface="Times New Roman" panose="02020603050405020304" pitchFamily="18" charset="0"/>
              </a:rPr>
              <a:t> </a:t>
            </a:r>
            <a:r>
              <a:rPr lang="uk-UA" altLang="ru-RU" sz="1550" dirty="0" err="1">
                <a:solidFill>
                  <a:schemeClr val="tx1"/>
                </a:solidFill>
                <a:latin typeface="+mj-lt"/>
                <a:cs typeface="Times New Roman" panose="02020603050405020304" pitchFamily="18" charset="0"/>
              </a:rPr>
              <a:t>Signatures</a:t>
            </a:r>
            <a:r>
              <a:rPr lang="uk-UA" altLang="ru-RU" sz="1550" dirty="0">
                <a:solidFill>
                  <a:schemeClr val="tx1"/>
                </a:solidFill>
                <a:latin typeface="+mj-lt"/>
                <a:cs typeface="Times New Roman" panose="02020603050405020304" pitchFamily="18" charset="0"/>
              </a:rPr>
              <a:t>, вбудовані в CMS</a:t>
            </a:r>
          </a:p>
          <a:p>
            <a:pPr eaLnBrk="1" hangingPunct="1"/>
            <a:r>
              <a:rPr lang="fi-FI" altLang="ru-RU" sz="1550" dirty="0">
                <a:solidFill>
                  <a:schemeClr val="tx1"/>
                </a:solidFill>
                <a:latin typeface="+mj-lt"/>
                <a:cs typeface="Times New Roman" panose="02020603050405020304" pitchFamily="18" charset="0"/>
              </a:rPr>
              <a:t>ETSI EN 319 162-2 V1.1.1 (2016-04) </a:t>
            </a:r>
            <a:r>
              <a:rPr lang="en-US" altLang="ru-RU" sz="1550" dirty="0">
                <a:solidFill>
                  <a:schemeClr val="tx1"/>
                </a:solidFill>
                <a:latin typeface="+mj-lt"/>
                <a:cs typeface="Times New Roman" panose="02020603050405020304" pitchFamily="18" charset="0"/>
              </a:rPr>
              <a:t>Part 2: Additional </a:t>
            </a:r>
            <a:r>
              <a:rPr lang="en-US" altLang="ru-RU" sz="1550" dirty="0" err="1">
                <a:solidFill>
                  <a:schemeClr val="tx1"/>
                </a:solidFill>
                <a:latin typeface="+mj-lt"/>
                <a:cs typeface="Times New Roman" panose="02020603050405020304" pitchFamily="18" charset="0"/>
              </a:rPr>
              <a:t>ASiC</a:t>
            </a:r>
            <a:r>
              <a:rPr lang="en-US" altLang="ru-RU" sz="1550" dirty="0">
                <a:solidFill>
                  <a:schemeClr val="tx1"/>
                </a:solidFill>
                <a:latin typeface="+mj-lt"/>
                <a:cs typeface="Times New Roman" panose="02020603050405020304" pitchFamily="18" charset="0"/>
              </a:rPr>
              <a:t> containers</a:t>
            </a:r>
            <a:endParaRPr lang="uk-UA" altLang="ru-RU" sz="1550" dirty="0">
              <a:solidFill>
                <a:schemeClr val="tx1"/>
              </a:solidFill>
              <a:latin typeface="+mj-lt"/>
              <a:cs typeface="Times New Roman" panose="02020603050405020304" pitchFamily="18" charset="0"/>
            </a:endParaRPr>
          </a:p>
          <a:p>
            <a:pPr eaLnBrk="1" hangingPunct="1"/>
            <a:r>
              <a:rPr lang="uk-UA" altLang="ru-RU" sz="1550" b="1" dirty="0">
                <a:solidFill>
                  <a:schemeClr val="tx1"/>
                </a:solidFill>
                <a:latin typeface="+mj-lt"/>
                <a:cs typeface="Times New Roman" panose="02020603050405020304" pitchFamily="18" charset="0"/>
              </a:rPr>
              <a:t>Специфікація LTA (</a:t>
            </a:r>
            <a:r>
              <a:rPr lang="uk-UA" altLang="ru-RU" sz="1550" b="1" dirty="0" err="1">
                <a:solidFill>
                  <a:schemeClr val="tx1"/>
                </a:solidFill>
                <a:latin typeface="+mj-lt"/>
                <a:cs typeface="Times New Roman" panose="02020603050405020304" pitchFamily="18" charset="0"/>
              </a:rPr>
              <a:t>Long</a:t>
            </a:r>
            <a:r>
              <a:rPr lang="uk-UA" altLang="ru-RU" sz="1550" b="1" dirty="0">
                <a:solidFill>
                  <a:schemeClr val="tx1"/>
                </a:solidFill>
                <a:latin typeface="+mj-lt"/>
                <a:cs typeface="Times New Roman" panose="02020603050405020304" pitchFamily="18" charset="0"/>
              </a:rPr>
              <a:t> </a:t>
            </a:r>
            <a:r>
              <a:rPr lang="uk-UA" altLang="ru-RU" sz="1550" b="1" dirty="0" err="1">
                <a:solidFill>
                  <a:schemeClr val="tx1"/>
                </a:solidFill>
                <a:latin typeface="+mj-lt"/>
                <a:cs typeface="Times New Roman" panose="02020603050405020304" pitchFamily="18" charset="0"/>
              </a:rPr>
              <a:t>Term</a:t>
            </a:r>
            <a:r>
              <a:rPr lang="uk-UA" altLang="ru-RU" sz="1550" b="1" dirty="0">
                <a:solidFill>
                  <a:schemeClr val="tx1"/>
                </a:solidFill>
                <a:latin typeface="+mj-lt"/>
                <a:cs typeface="Times New Roman" panose="02020603050405020304" pitchFamily="18" charset="0"/>
              </a:rPr>
              <a:t> </a:t>
            </a:r>
            <a:r>
              <a:rPr lang="uk-UA" altLang="ru-RU" sz="1550" b="1" dirty="0" err="1">
                <a:solidFill>
                  <a:schemeClr val="tx1"/>
                </a:solidFill>
                <a:latin typeface="+mj-lt"/>
                <a:cs typeface="Times New Roman" panose="02020603050405020304" pitchFamily="18" charset="0"/>
              </a:rPr>
              <a:t>Archive</a:t>
            </a:r>
            <a:r>
              <a:rPr lang="uk-UA" altLang="ru-RU" sz="1550" b="1" dirty="0">
                <a:solidFill>
                  <a:schemeClr val="tx1"/>
                </a:solidFill>
                <a:latin typeface="+mj-lt"/>
                <a:cs typeface="Times New Roman" panose="02020603050405020304" pitchFamily="18" charset="0"/>
              </a:rPr>
              <a:t> </a:t>
            </a:r>
            <a:r>
              <a:rPr lang="uk-UA" altLang="ru-RU" sz="1550" b="1" dirty="0" err="1">
                <a:solidFill>
                  <a:schemeClr val="tx1"/>
                </a:solidFill>
                <a:latin typeface="+mj-lt"/>
                <a:cs typeface="Times New Roman" panose="02020603050405020304" pitchFamily="18" charset="0"/>
              </a:rPr>
              <a:t>time-stamps</a:t>
            </a:r>
            <a:r>
              <a:rPr lang="uk-UA" altLang="ru-RU" sz="1550" b="1" dirty="0">
                <a:solidFill>
                  <a:schemeClr val="tx1"/>
                </a:solidFill>
                <a:latin typeface="+mj-lt"/>
                <a:cs typeface="Times New Roman" panose="02020603050405020304" pitchFamily="18" charset="0"/>
              </a:rPr>
              <a:t>)</a:t>
            </a:r>
          </a:p>
          <a:p>
            <a:pPr eaLnBrk="1" hangingPunct="1"/>
            <a:endParaRPr lang="uk-UA" altLang="ru-RU" sz="1550" b="1" dirty="0">
              <a:solidFill>
                <a:schemeClr val="tx1"/>
              </a:solidFill>
              <a:latin typeface="+mj-lt"/>
              <a:cs typeface="Times New Roman" panose="02020603050405020304" pitchFamily="18" charset="0"/>
            </a:endParaRPr>
          </a:p>
          <a:p>
            <a:pPr eaLnBrk="1" hangingPunct="1"/>
            <a:r>
              <a:rPr lang="ru-RU" altLang="ru-RU" sz="1550" b="1" dirty="0">
                <a:solidFill>
                  <a:schemeClr val="tx1"/>
                </a:solidFill>
                <a:cs typeface="Times New Roman" panose="02020603050405020304" pitchFamily="18" charset="0"/>
              </a:rPr>
              <a:t>НА ЗАМІНУ </a:t>
            </a:r>
            <a:r>
              <a:rPr lang="uk-UA" altLang="ru-RU" sz="1550" dirty="0">
                <a:solidFill>
                  <a:schemeClr val="tx1"/>
                </a:solidFill>
                <a:cs typeface="Times New Roman" panose="02020603050405020304" pitchFamily="18" charset="0"/>
              </a:rPr>
              <a:t>наказу Міністерства освіти і науки, молоді та спорту України від 20.10.2011 № 1207 «Про вимоги до форматів даних електронного документообігу в органах державної влади. Формат електронного повідомлення», зареєстрованому в Міністерстві юстиції України 15.11.2011 за № 1306/20044.</a:t>
            </a:r>
            <a:endParaRPr lang="en-US" altLang="ru-RU" sz="1550" dirty="0">
              <a:solidFill>
                <a:schemeClr val="tx1"/>
              </a:solidFill>
              <a:cs typeface="Times New Roman" panose="02020603050405020304" pitchFamily="18" charset="0"/>
            </a:endParaRPr>
          </a:p>
          <a:p>
            <a:pPr eaLnBrk="1" hangingPunct="1"/>
            <a:endParaRPr lang="uk-UA" altLang="ru-RU" sz="1550" b="1" dirty="0">
              <a:solidFill>
                <a:schemeClr val="tx1"/>
              </a:solidFill>
              <a:latin typeface="+mj-lt"/>
              <a:cs typeface="Times New Roman" panose="02020603050405020304" pitchFamily="18" charset="0"/>
            </a:endParaRPr>
          </a:p>
        </p:txBody>
      </p:sp>
    </p:spTree>
    <p:extLst>
      <p:ext uri="{BB962C8B-B14F-4D97-AF65-F5344CB8AC3E}">
        <p14:creationId xmlns:p14="http://schemas.microsoft.com/office/powerpoint/2010/main" val="24448598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a:extLst>
              <a:ext uri="{FF2B5EF4-FFF2-40B4-BE49-F238E27FC236}">
                <a16:creationId xmlns:a16="http://schemas.microsoft.com/office/drawing/2014/main" id="{3E8AF8ED-E3F6-4681-91C2-F0CD8B13BA7E}"/>
              </a:ext>
            </a:extLst>
          </p:cNvPr>
          <p:cNvSpPr txBox="1">
            <a:spLocks noChangeArrowheads="1"/>
          </p:cNvSpPr>
          <p:nvPr/>
        </p:nvSpPr>
        <p:spPr bwMode="auto">
          <a:xfrm>
            <a:off x="251520" y="1052736"/>
            <a:ext cx="8569325"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5875">
              <a:defRPr>
                <a:solidFill>
                  <a:schemeClr val="bg1"/>
                </a:solidFill>
                <a:latin typeface="Calibri" panose="020F0502020204030204" pitchFamily="34" charset="0"/>
                <a:ea typeface="WenQuanYi Micro Hei"/>
                <a:cs typeface="WenQuanYi Micro Hei"/>
              </a:defRPr>
            </a:lvl1pPr>
            <a:lvl2pPr>
              <a:defRPr>
                <a:solidFill>
                  <a:schemeClr val="bg1"/>
                </a:solidFill>
                <a:latin typeface="Calibri" panose="020F0502020204030204" pitchFamily="34" charset="0"/>
                <a:ea typeface="WenQuanYi Micro Hei"/>
                <a:cs typeface="WenQuanYi Micro Hei"/>
              </a:defRPr>
            </a:lvl2pPr>
            <a:lvl3pPr>
              <a:defRPr>
                <a:solidFill>
                  <a:schemeClr val="bg1"/>
                </a:solidFill>
                <a:latin typeface="Calibri" panose="020F0502020204030204" pitchFamily="34" charset="0"/>
                <a:ea typeface="WenQuanYi Micro Hei"/>
                <a:cs typeface="WenQuanYi Micro Hei"/>
              </a:defRPr>
            </a:lvl3pPr>
            <a:lvl4pPr>
              <a:defRPr>
                <a:solidFill>
                  <a:schemeClr val="bg1"/>
                </a:solidFill>
                <a:latin typeface="Calibri" panose="020F0502020204030204" pitchFamily="34" charset="0"/>
                <a:ea typeface="WenQuanYi Micro Hei"/>
                <a:cs typeface="WenQuanYi Micro Hei"/>
              </a:defRPr>
            </a:lvl4pPr>
            <a:lvl5pPr>
              <a:defRPr>
                <a:solidFill>
                  <a:schemeClr val="bg1"/>
                </a:solidFill>
                <a:latin typeface="Calibri" panose="020F0502020204030204" pitchFamily="34" charset="0"/>
                <a:ea typeface="WenQuanYi Micro Hei"/>
                <a:cs typeface="WenQuanYi Micro Hei"/>
              </a:defRPr>
            </a:lvl5pPr>
            <a:lvl6pPr marL="25146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6pPr>
            <a:lvl7pPr marL="29718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7pPr>
            <a:lvl8pPr marL="34290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8pPr>
            <a:lvl9pPr marL="3886200" indent="-228600" defTabSz="457200" eaLnBrk="0" fontAlgn="base" hangingPunct="0">
              <a:spcBef>
                <a:spcPct val="0"/>
              </a:spcBef>
              <a:spcAft>
                <a:spcPct val="0"/>
              </a:spcAft>
              <a:defRPr>
                <a:solidFill>
                  <a:schemeClr val="bg1"/>
                </a:solidFill>
                <a:latin typeface="Calibri" panose="020F0502020204030204" pitchFamily="34" charset="0"/>
                <a:ea typeface="WenQuanYi Micro Hei"/>
                <a:cs typeface="WenQuanYi Micro Hei"/>
              </a:defRPr>
            </a:lvl9pPr>
          </a:lstStyle>
          <a:p>
            <a:pPr algn="just">
              <a:spcAft>
                <a:spcPts val="1200"/>
              </a:spcAft>
              <a:buClr>
                <a:srgbClr val="000000"/>
              </a:buClr>
              <a:buSzPct val="100000"/>
            </a:pPr>
            <a:r>
              <a:rPr lang="uk-UA" altLang="ru-RU" sz="1600" b="1" dirty="0">
                <a:solidFill>
                  <a:schemeClr val="tx1"/>
                </a:solidFill>
                <a:latin typeface="+mj-lt"/>
                <a:cs typeface="Times New Roman" panose="02020603050405020304" pitchFamily="18" charset="0"/>
              </a:rPr>
              <a:t>Порядок роботи з електронними документами через систему електронної взаємодії органів виконавчої влади з використанням електронного цифрового підпису</a:t>
            </a:r>
            <a:r>
              <a:rPr lang="uk-UA" altLang="ru-RU" sz="1600" dirty="0">
                <a:solidFill>
                  <a:schemeClr val="tx1"/>
                </a:solidFill>
                <a:latin typeface="+mj-lt"/>
                <a:cs typeface="Times New Roman" panose="02020603050405020304" pitchFamily="18" charset="0"/>
              </a:rPr>
              <a:t>, затверджений наказом Міністерства юстиції України від 01.11.2012 № 1600/5, зареєстрованим в Міністерстві юстиції України 05.11.2012 за № 1854/22166: </a:t>
            </a:r>
            <a:r>
              <a:rPr lang="en-US" altLang="ru-RU" sz="1600" dirty="0">
                <a:solidFill>
                  <a:schemeClr val="tx1"/>
                </a:solidFill>
                <a:latin typeface="+mj-lt"/>
                <a:cs typeface="Times New Roman" panose="02020603050405020304" pitchFamily="18" charset="0"/>
                <a:hlinkClick r:id="rId3"/>
              </a:rPr>
              <a:t>https://zakon.rada.gov.ua/laws/show/z1854-12#Text</a:t>
            </a:r>
            <a:endParaRPr lang="uk-UA" altLang="ru-RU" sz="1600" dirty="0">
              <a:solidFill>
                <a:schemeClr val="tx1"/>
              </a:solidFill>
              <a:latin typeface="+mj-lt"/>
              <a:cs typeface="Times New Roman" panose="02020603050405020304" pitchFamily="18" charset="0"/>
            </a:endParaRPr>
          </a:p>
          <a:p>
            <a:r>
              <a:rPr lang="uk-UA" sz="1600" dirty="0">
                <a:solidFill>
                  <a:schemeClr val="tx1"/>
                </a:solidFill>
              </a:rPr>
              <a:t>Програмний продукт, що реалізує цей Порядок, забезпечує вирішення таких завдань:</a:t>
            </a:r>
          </a:p>
          <a:p>
            <a:pPr marL="301625" indent="-285750">
              <a:buFont typeface="Arial" panose="020B0604020202020204" pitchFamily="34" charset="0"/>
              <a:buChar char="•"/>
            </a:pPr>
            <a:r>
              <a:rPr lang="uk-UA" sz="1600" dirty="0">
                <a:solidFill>
                  <a:schemeClr val="tx1"/>
                </a:solidFill>
              </a:rPr>
              <a:t>функціонал по роботі з документами (сканування, реєстрація, надсилання, отримання, виконання, автоматичне накладання КЕП, друк тощо);</a:t>
            </a:r>
          </a:p>
          <a:p>
            <a:pPr marL="301625" indent="-285750">
              <a:buFont typeface="Arial" panose="020B0604020202020204" pitchFamily="34" charset="0"/>
              <a:buChar char="•"/>
            </a:pPr>
            <a:r>
              <a:rPr lang="uk-UA" sz="1600" dirty="0">
                <a:solidFill>
                  <a:schemeClr val="tx1"/>
                </a:solidFill>
              </a:rPr>
              <a:t>функціонал «Контроль виконання документів» (створення резолюцій, завдань, визначення строків виконання, взяття на контроль, інформування контролерів);</a:t>
            </a:r>
          </a:p>
          <a:p>
            <a:pPr marL="301625" indent="-285750">
              <a:buFont typeface="Arial" panose="020B0604020202020204" pitchFamily="34" charset="0"/>
              <a:buChar char="•"/>
            </a:pPr>
            <a:r>
              <a:rPr lang="uk-UA" sz="1600" dirty="0">
                <a:solidFill>
                  <a:schemeClr val="tx1"/>
                </a:solidFill>
              </a:rPr>
              <a:t>пошук документів (пошук за всіма можливими реквізитами);</a:t>
            </a:r>
          </a:p>
          <a:p>
            <a:pPr marL="301625" indent="-285750">
              <a:buFont typeface="Arial" panose="020B0604020202020204" pitchFamily="34" charset="0"/>
              <a:buChar char="•"/>
            </a:pPr>
            <a:r>
              <a:rPr lang="uk-UA" sz="1600" dirty="0">
                <a:solidFill>
                  <a:schemeClr val="tx1"/>
                </a:solidFill>
              </a:rPr>
              <a:t>формування звітів (по користувачах, по документах, статистична інформація);</a:t>
            </a:r>
          </a:p>
          <a:p>
            <a:pPr marL="301625" indent="-285750">
              <a:buFont typeface="Arial" panose="020B0604020202020204" pitchFamily="34" charset="0"/>
              <a:buChar char="•"/>
            </a:pPr>
            <a:r>
              <a:rPr lang="uk-UA" sz="1600" dirty="0">
                <a:solidFill>
                  <a:schemeClr val="tx1"/>
                </a:solidFill>
              </a:rPr>
              <a:t>архівування;</a:t>
            </a:r>
          </a:p>
          <a:p>
            <a:pPr marL="301625" indent="-285750">
              <a:buFont typeface="Arial" panose="020B0604020202020204" pitchFamily="34" charset="0"/>
              <a:buChar char="•"/>
            </a:pPr>
            <a:r>
              <a:rPr lang="uk-UA" sz="1600" dirty="0">
                <a:solidFill>
                  <a:schemeClr val="tx1"/>
                </a:solidFill>
              </a:rPr>
              <a:t>надсилання сповіщень (повідомлення, </a:t>
            </a:r>
            <a:r>
              <a:rPr lang="en-US" sz="1600" dirty="0">
                <a:solidFill>
                  <a:schemeClr val="tx1"/>
                </a:solidFill>
              </a:rPr>
              <a:t>e-mail, SMS);</a:t>
            </a:r>
          </a:p>
          <a:p>
            <a:pPr marL="301625" indent="-285750">
              <a:buFont typeface="Arial" panose="020B0604020202020204" pitchFamily="34" charset="0"/>
              <a:buChar char="•"/>
            </a:pPr>
            <a:r>
              <a:rPr lang="uk-UA" sz="1600" dirty="0">
                <a:solidFill>
                  <a:schemeClr val="tx1"/>
                </a:solidFill>
              </a:rPr>
              <a:t>захист інформації, адміністрування (відповідність Закону України «Про захист інформаційно-телекомунікаційних систем»).</a:t>
            </a:r>
          </a:p>
          <a:p>
            <a:pPr>
              <a:spcBef>
                <a:spcPts val="2400"/>
              </a:spcBef>
            </a:pPr>
            <a:r>
              <a:rPr lang="uk-UA" altLang="ru-RU" sz="1600" b="1" dirty="0">
                <a:solidFill>
                  <a:schemeClr val="tx1"/>
                </a:solidFill>
                <a:latin typeface="+mj-lt"/>
                <a:cs typeface="Times New Roman" panose="02020603050405020304" pitchFamily="18" charset="0"/>
              </a:rPr>
              <a:t>Регламент організації взаємодії органів виконавчої влади в електронній формі, затверджений </a:t>
            </a:r>
            <a:r>
              <a:rPr lang="uk-UA" altLang="ru-RU" sz="1600" dirty="0">
                <a:solidFill>
                  <a:schemeClr val="tx1"/>
                </a:solidFill>
                <a:latin typeface="+mj-lt"/>
                <a:cs typeface="Times New Roman" panose="02020603050405020304" pitchFamily="18" charset="0"/>
              </a:rPr>
              <a:t>постановою Кабінету Міністрів України від 17.01.2018 № 55: </a:t>
            </a:r>
            <a:r>
              <a:rPr lang="en-US" altLang="ru-RU" sz="1600" dirty="0">
                <a:solidFill>
                  <a:schemeClr val="tx1"/>
                </a:solidFill>
                <a:latin typeface="+mj-lt"/>
                <a:cs typeface="Times New Roman" panose="02020603050405020304" pitchFamily="18" charset="0"/>
                <a:hlinkClick r:id="rId4"/>
              </a:rPr>
              <a:t>https://zakon.rada.gov.ua/laws/show/55-2018-%D0%BF#n1251</a:t>
            </a:r>
            <a:endParaRPr lang="en-US" altLang="ru-RU" sz="1600" dirty="0">
              <a:solidFill>
                <a:schemeClr val="tx1"/>
              </a:solidFill>
              <a:latin typeface="+mj-lt"/>
              <a:cs typeface="Times New Roman" panose="02020603050405020304" pitchFamily="18" charset="0"/>
            </a:endParaRPr>
          </a:p>
          <a:p>
            <a:pPr algn="just">
              <a:spcAft>
                <a:spcPts val="0"/>
              </a:spcAft>
              <a:buClr>
                <a:srgbClr val="000000"/>
              </a:buClr>
              <a:buSzPct val="100000"/>
            </a:pPr>
            <a:r>
              <a:rPr lang="uk-UA" altLang="ru-RU" sz="1200" dirty="0">
                <a:solidFill>
                  <a:schemeClr val="tx1"/>
                </a:solidFill>
                <a:cs typeface="Times New Roman" panose="02020603050405020304" pitchFamily="18" charset="0"/>
              </a:rPr>
              <a:t>Взаємодія реалізована </a:t>
            </a:r>
            <a:r>
              <a:rPr lang="ru-RU" altLang="ru-RU" sz="1200" dirty="0">
                <a:solidFill>
                  <a:schemeClr val="tx1"/>
                </a:solidFill>
                <a:cs typeface="Times New Roman" panose="02020603050405020304" pitchFamily="18" charset="0"/>
              </a:rPr>
              <a:t>на </a:t>
            </a:r>
            <a:r>
              <a:rPr lang="uk-UA" altLang="ru-RU" sz="1200" dirty="0">
                <a:solidFill>
                  <a:schemeClr val="tx1"/>
                </a:solidFill>
                <a:cs typeface="Times New Roman" panose="02020603050405020304" pitchFamily="18" charset="0"/>
              </a:rPr>
              <a:t>Вимогах до форматів даних електронного документообігу в органах державної влади. Формат електронного повідомлення, затверджених </a:t>
            </a:r>
            <a:r>
              <a:rPr lang="ru-RU" altLang="ru-RU" sz="1200" dirty="0">
                <a:solidFill>
                  <a:schemeClr val="tx1"/>
                </a:solidFill>
                <a:cs typeface="Times New Roman" panose="02020603050405020304" pitchFamily="18" charset="0"/>
              </a:rPr>
              <a:t>н</a:t>
            </a:r>
            <a:r>
              <a:rPr lang="uk-UA" altLang="ru-RU" sz="1200" dirty="0" err="1">
                <a:solidFill>
                  <a:schemeClr val="tx1"/>
                </a:solidFill>
                <a:cs typeface="Times New Roman" panose="02020603050405020304" pitchFamily="18" charset="0"/>
              </a:rPr>
              <a:t>аказом</a:t>
            </a:r>
            <a:r>
              <a:rPr lang="uk-UA" altLang="ru-RU" sz="1200" dirty="0">
                <a:solidFill>
                  <a:schemeClr val="tx1"/>
                </a:solidFill>
                <a:cs typeface="Times New Roman" panose="02020603050405020304" pitchFamily="18" charset="0"/>
              </a:rPr>
              <a:t> Міністерства освіти і науки, молоді та спорту України від 20.10.2011 № 1207, зареєстрованого в Міністерстві юстиції України 15.11.2011 за № 1306/20044:</a:t>
            </a:r>
          </a:p>
          <a:p>
            <a:pPr algn="just">
              <a:spcAft>
                <a:spcPts val="1200"/>
              </a:spcAft>
              <a:buClr>
                <a:srgbClr val="000000"/>
              </a:buClr>
              <a:buSzPct val="100000"/>
            </a:pPr>
            <a:r>
              <a:rPr lang="en-US" altLang="ru-RU" sz="1200" dirty="0">
                <a:solidFill>
                  <a:schemeClr val="tx1"/>
                </a:solidFill>
                <a:cs typeface="Times New Roman" panose="02020603050405020304" pitchFamily="18" charset="0"/>
                <a:hlinkClick r:id="rId5"/>
              </a:rPr>
              <a:t>https://zakon.rada.gov.ua/laws/show/z1306-11</a:t>
            </a:r>
            <a:endParaRPr lang="uk-UA" altLang="ru-RU" sz="1200" dirty="0">
              <a:solidFill>
                <a:schemeClr val="tx1"/>
              </a:solidFill>
              <a:latin typeface="+mj-lt"/>
              <a:cs typeface="Times New Roman" panose="02020603050405020304" pitchFamily="18" charset="0"/>
            </a:endParaRPr>
          </a:p>
        </p:txBody>
      </p:sp>
      <p:sp>
        <p:nvSpPr>
          <p:cNvPr id="7" name="Text Box 7">
            <a:extLst>
              <a:ext uri="{FF2B5EF4-FFF2-40B4-BE49-F238E27FC236}">
                <a16:creationId xmlns:a16="http://schemas.microsoft.com/office/drawing/2014/main" id="{EFB915F1-DD68-4E8B-AD4A-9A2386E59186}"/>
              </a:ext>
            </a:extLst>
          </p:cNvPr>
          <p:cNvSpPr txBox="1">
            <a:spLocks noChangeArrowheads="1"/>
          </p:cNvSpPr>
          <p:nvPr/>
        </p:nvSpPr>
        <p:spPr bwMode="auto">
          <a:xfrm>
            <a:off x="0" y="177800"/>
            <a:ext cx="9144000" cy="947738"/>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Нормативно-правове забезпечення функціонування системи електронної взаємодії органів виконавчої влади</a:t>
            </a:r>
            <a:endParaRPr lang="uk-UA" sz="2400" dirty="0">
              <a:solidFill>
                <a:srgbClr val="000000"/>
              </a:solidFill>
              <a:effectLst>
                <a:outerShdw blurRad="38100" dist="38100" dir="2700000" algn="tl">
                  <a:srgbClr val="C0C0C0"/>
                </a:outerShdw>
              </a:effectLst>
              <a:cs typeface="Times New Roman" panose="02020603050405020304" pitchFamily="18" charset="0"/>
            </a:endParaRPr>
          </a:p>
        </p:txBody>
      </p:sp>
    </p:spTree>
    <p:extLst>
      <p:ext uri="{BB962C8B-B14F-4D97-AF65-F5344CB8AC3E}">
        <p14:creationId xmlns:p14="http://schemas.microsoft.com/office/powerpoint/2010/main" val="3312675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7">
            <a:extLst>
              <a:ext uri="{FF2B5EF4-FFF2-40B4-BE49-F238E27FC236}">
                <a16:creationId xmlns:a16="http://schemas.microsoft.com/office/drawing/2014/main" id="{EFB915F1-DD68-4E8B-AD4A-9A2386E59186}"/>
              </a:ext>
            </a:extLst>
          </p:cNvPr>
          <p:cNvSpPr txBox="1">
            <a:spLocks noChangeArrowheads="1"/>
          </p:cNvSpPr>
          <p:nvPr/>
        </p:nvSpPr>
        <p:spPr bwMode="auto">
          <a:xfrm>
            <a:off x="0" y="116632"/>
            <a:ext cx="9144000" cy="1306984"/>
          </a:xfrm>
          <a:prstGeom prst="rect">
            <a:avLst/>
          </a:prstGeom>
          <a:noFill/>
          <a:ln>
            <a:noFill/>
          </a:ln>
          <a:effectLst/>
        </p:spPr>
        <p:txBody>
          <a:bodyPr lIns="90000" tIns="46800" rIns="90000" bIns="46800"/>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WenQuanYi Micro Hei"/>
                <a:cs typeface="WenQuanYi Micro Hei"/>
              </a:defRPr>
            </a:lvl9pPr>
          </a:lstStyle>
          <a:p>
            <a:pPr algn="ctr" eaLnBrk="1" hangingPunct="1">
              <a:spcBef>
                <a:spcPts val="650"/>
              </a:spcBef>
              <a:buClrTx/>
              <a:buFontTx/>
              <a:buNone/>
              <a:defRPr/>
            </a:pP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Системи електронного документообігу, </a:t>
            </a:r>
            <a:br>
              <a:rPr lang="uk-UA" sz="2400" dirty="0">
                <a:solidFill>
                  <a:srgbClr val="000000"/>
                </a:solidFill>
                <a:effectLst>
                  <a:outerShdw blurRad="38100" dist="38100" dir="2700000" algn="tl">
                    <a:srgbClr val="C0C0C0"/>
                  </a:outerShdw>
                </a:effectLst>
                <a:latin typeface="+mj-lt"/>
                <a:cs typeface="Times New Roman" panose="02020603050405020304" pitchFamily="18" charset="0"/>
              </a:rPr>
            </a:br>
            <a:r>
              <a:rPr lang="uk-UA" sz="2400" dirty="0">
                <a:solidFill>
                  <a:srgbClr val="000000"/>
                </a:solidFill>
                <a:effectLst>
                  <a:outerShdw blurRad="38100" dist="38100" dir="2700000" algn="tl">
                    <a:srgbClr val="C0C0C0"/>
                  </a:outerShdw>
                </a:effectLst>
                <a:latin typeface="+mj-lt"/>
                <a:cs typeface="Times New Roman" panose="02020603050405020304" pitchFamily="18" charset="0"/>
              </a:rPr>
              <a:t>що пройшли тестування щодо можливості їх підключення до системи електронної взаємодії органів виконавчої влади</a:t>
            </a:r>
          </a:p>
        </p:txBody>
      </p:sp>
      <p:graphicFrame>
        <p:nvGraphicFramePr>
          <p:cNvPr id="10" name="Таблица 9"/>
          <p:cNvGraphicFramePr>
            <a:graphicFrameLocks noGrp="1"/>
          </p:cNvGraphicFramePr>
          <p:nvPr>
            <p:extLst>
              <p:ext uri="{D42A27DB-BD31-4B8C-83A1-F6EECF244321}">
                <p14:modId xmlns:p14="http://schemas.microsoft.com/office/powerpoint/2010/main" val="4177474965"/>
              </p:ext>
            </p:extLst>
          </p:nvPr>
        </p:nvGraphicFramePr>
        <p:xfrm>
          <a:off x="330327" y="1340768"/>
          <a:ext cx="8496945" cy="4896544"/>
        </p:xfrm>
        <a:graphic>
          <a:graphicData uri="http://schemas.openxmlformats.org/drawingml/2006/table">
            <a:tbl>
              <a:tblPr firstRow="1" bandRow="1">
                <a:tableStyleId>{3B4B98B0-60AC-42C2-AFA5-B58CD77FA1E5}</a:tableStyleId>
              </a:tblPr>
              <a:tblGrid>
                <a:gridCol w="569265">
                  <a:extLst>
                    <a:ext uri="{9D8B030D-6E8A-4147-A177-3AD203B41FA5}">
                      <a16:colId xmlns:a16="http://schemas.microsoft.com/office/drawing/2014/main" val="2472818229"/>
                    </a:ext>
                  </a:extLst>
                </a:gridCol>
                <a:gridCol w="2952328">
                  <a:extLst>
                    <a:ext uri="{9D8B030D-6E8A-4147-A177-3AD203B41FA5}">
                      <a16:colId xmlns:a16="http://schemas.microsoft.com/office/drawing/2014/main" val="3697096705"/>
                    </a:ext>
                  </a:extLst>
                </a:gridCol>
                <a:gridCol w="2664296">
                  <a:extLst>
                    <a:ext uri="{9D8B030D-6E8A-4147-A177-3AD203B41FA5}">
                      <a16:colId xmlns:a16="http://schemas.microsoft.com/office/drawing/2014/main" val="1431392664"/>
                    </a:ext>
                  </a:extLst>
                </a:gridCol>
                <a:gridCol w="1728192">
                  <a:extLst>
                    <a:ext uri="{9D8B030D-6E8A-4147-A177-3AD203B41FA5}">
                      <a16:colId xmlns:a16="http://schemas.microsoft.com/office/drawing/2014/main" val="288809898"/>
                    </a:ext>
                  </a:extLst>
                </a:gridCol>
                <a:gridCol w="582864">
                  <a:extLst>
                    <a:ext uri="{9D8B030D-6E8A-4147-A177-3AD203B41FA5}">
                      <a16:colId xmlns:a16="http://schemas.microsoft.com/office/drawing/2014/main" val="3008665468"/>
                    </a:ext>
                  </a:extLst>
                </a:gridCol>
              </a:tblGrid>
              <a:tr h="370840">
                <a:tc>
                  <a:txBody>
                    <a:bodyPr/>
                    <a:lstStyle/>
                    <a:p>
                      <a:r>
                        <a:rPr lang="ru-RU" sz="1200" dirty="0">
                          <a:solidFill>
                            <a:schemeClr val="tx1"/>
                          </a:solidFill>
                        </a:rPr>
                        <a:t>№</a:t>
                      </a:r>
                    </a:p>
                  </a:txBody>
                  <a:tcPr anchor="ctr"/>
                </a:tc>
                <a:tc>
                  <a:txBody>
                    <a:bodyPr/>
                    <a:lstStyle/>
                    <a:p>
                      <a:pPr marL="88900" indent="0"/>
                      <a:r>
                        <a:rPr lang="ru-RU" sz="1200" dirty="0" err="1">
                          <a:solidFill>
                            <a:schemeClr val="tx1"/>
                          </a:solidFill>
                        </a:rPr>
                        <a:t>Розробник</a:t>
                      </a:r>
                      <a:endParaRPr lang="ru-RU" sz="1200" dirty="0">
                        <a:solidFill>
                          <a:schemeClr val="tx1"/>
                        </a:solidFill>
                      </a:endParaRPr>
                    </a:p>
                  </a:txBody>
                  <a:tcPr anchor="ctr"/>
                </a:tc>
                <a:tc>
                  <a:txBody>
                    <a:bodyPr/>
                    <a:lstStyle/>
                    <a:p>
                      <a:pPr marL="88900" indent="0"/>
                      <a:r>
                        <a:rPr lang="ru-RU" sz="1200" dirty="0" err="1">
                          <a:solidFill>
                            <a:schemeClr val="tx1"/>
                          </a:solidFill>
                        </a:rPr>
                        <a:t>Назва</a:t>
                      </a:r>
                      <a:r>
                        <a:rPr lang="ru-RU" sz="1200" dirty="0">
                          <a:solidFill>
                            <a:schemeClr val="tx1"/>
                          </a:solidFill>
                        </a:rPr>
                        <a:t> та </a:t>
                      </a:r>
                      <a:r>
                        <a:rPr lang="ru-RU" sz="1200" dirty="0" err="1">
                          <a:solidFill>
                            <a:schemeClr val="tx1"/>
                          </a:solidFill>
                        </a:rPr>
                        <a:t>версія</a:t>
                      </a:r>
                      <a:r>
                        <a:rPr lang="ru-RU" sz="1200" dirty="0">
                          <a:solidFill>
                            <a:schemeClr val="tx1"/>
                          </a:solidFill>
                        </a:rPr>
                        <a:t> </a:t>
                      </a:r>
                      <a:r>
                        <a:rPr lang="ru-RU" sz="1200" dirty="0" err="1">
                          <a:solidFill>
                            <a:schemeClr val="tx1"/>
                          </a:solidFill>
                        </a:rPr>
                        <a:t>платформи</a:t>
                      </a:r>
                      <a:endParaRPr lang="ru-RU" sz="1200" dirty="0">
                        <a:solidFill>
                          <a:schemeClr val="tx1"/>
                        </a:solidFill>
                      </a:endParaRPr>
                    </a:p>
                  </a:txBody>
                  <a:tcPr anchor="ctr"/>
                </a:tc>
                <a:tc>
                  <a:txBody>
                    <a:bodyPr/>
                    <a:lstStyle/>
                    <a:p>
                      <a:pPr algn="ctr"/>
                      <a:r>
                        <a:rPr lang="ru-RU" sz="1200" dirty="0" err="1">
                          <a:solidFill>
                            <a:schemeClr val="tx1"/>
                          </a:solidFill>
                        </a:rPr>
                        <a:t>Інтеграційна</a:t>
                      </a:r>
                      <a:r>
                        <a:rPr lang="ru-RU" sz="1200" dirty="0">
                          <a:solidFill>
                            <a:schemeClr val="tx1"/>
                          </a:solidFill>
                        </a:rPr>
                        <a:t> </a:t>
                      </a:r>
                      <a:r>
                        <a:rPr lang="ru-RU" sz="1200" dirty="0" err="1">
                          <a:solidFill>
                            <a:schemeClr val="tx1"/>
                          </a:solidFill>
                        </a:rPr>
                        <a:t>взаємодія</a:t>
                      </a:r>
                      <a:r>
                        <a:rPr lang="ru-RU" sz="1200" dirty="0">
                          <a:solidFill>
                            <a:schemeClr val="tx1"/>
                          </a:solidFill>
                        </a:rPr>
                        <a:t>  з СЕВ ОВВ</a:t>
                      </a:r>
                    </a:p>
                  </a:txBody>
                  <a:tcPr anchor="ctr"/>
                </a:tc>
                <a:tc>
                  <a:txBody>
                    <a:bodyPr/>
                    <a:lstStyle/>
                    <a:p>
                      <a:pPr algn="ctr"/>
                      <a:r>
                        <a:rPr lang="ru-RU" sz="1200" dirty="0">
                          <a:solidFill>
                            <a:schemeClr val="tx1"/>
                          </a:solidFill>
                        </a:rPr>
                        <a:t>НПА</a:t>
                      </a:r>
                    </a:p>
                  </a:txBody>
                  <a:tcPr anchor="ctr"/>
                </a:tc>
                <a:extLst>
                  <a:ext uri="{0D108BD9-81ED-4DB2-BD59-A6C34878D82A}">
                    <a16:rowId xmlns:a16="http://schemas.microsoft.com/office/drawing/2014/main" val="2206995863"/>
                  </a:ext>
                </a:extLst>
              </a:tr>
              <a:tr h="262880">
                <a:tc>
                  <a:txBody>
                    <a:bodyPr/>
                    <a:lstStyle/>
                    <a:p>
                      <a:pPr marL="180000" algn="l" fontAlgn="ctr"/>
                      <a:r>
                        <a:rPr lang="uk-UA" sz="1200" b="0" i="0" u="none" strike="noStrike" dirty="0">
                          <a:solidFill>
                            <a:srgbClr val="000000"/>
                          </a:solidFill>
                          <a:effectLst/>
                          <a:latin typeface="Calibri" panose="020F0502020204030204" pitchFamily="34" charset="0"/>
                        </a:rPr>
                        <a:t>1</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a:t>
                      </a:r>
                      <a:r>
                        <a:rPr lang="uk-UA" sz="1200" b="0" i="0" u="none" strike="noStrike" dirty="0" err="1">
                          <a:solidFill>
                            <a:srgbClr val="000000"/>
                          </a:solidFill>
                          <a:effectLst/>
                          <a:latin typeface="Calibri" panose="020F0502020204030204" pitchFamily="34" charset="0"/>
                        </a:rPr>
                        <a:t>Софтлайн</a:t>
                      </a:r>
                      <a:r>
                        <a:rPr lang="uk-UA" sz="1200" b="0" i="0" u="none" strike="noStrike" dirty="0">
                          <a:solidFill>
                            <a:srgbClr val="000000"/>
                          </a:solidFill>
                          <a:effectLst/>
                          <a:latin typeface="Calibri" panose="020F0502020204030204" pitchFamily="34" charset="0"/>
                        </a:rPr>
                        <a:t>-ІТ»</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Мегаполіс </a:t>
                      </a:r>
                      <a:r>
                        <a:rPr lang="en-US" sz="1200" b="0" i="0" u="none" strike="noStrike" dirty="0">
                          <a:solidFill>
                            <a:srgbClr val="000000"/>
                          </a:solidFill>
                          <a:effectLst/>
                          <a:latin typeface="Calibri" panose="020F0502020204030204" pitchFamily="34" charset="0"/>
                        </a:rPr>
                        <a:t>v.2.57</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3506585747"/>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2</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a:t>
                      </a:r>
                      <a:r>
                        <a:rPr lang="uk-UA" sz="1200" b="0" i="0" u="none" strike="noStrike" dirty="0" err="1">
                          <a:solidFill>
                            <a:srgbClr val="000000"/>
                          </a:solidFill>
                          <a:effectLst/>
                          <a:latin typeface="Calibri" panose="020F0502020204030204" pitchFamily="34" charset="0"/>
                        </a:rPr>
                        <a:t>Софтлайн</a:t>
                      </a:r>
                      <a:r>
                        <a:rPr lang="uk-UA" sz="1200" b="0" i="0" u="none" strike="noStrike" dirty="0">
                          <a:solidFill>
                            <a:srgbClr val="000000"/>
                          </a:solidFill>
                          <a:effectLst/>
                          <a:latin typeface="Calibri" panose="020F0502020204030204" pitchFamily="34" charset="0"/>
                        </a:rPr>
                        <a:t>-ІТ»</a:t>
                      </a:r>
                    </a:p>
                  </a:txBody>
                  <a:tcPr marL="9525" marR="9525" marT="9525" marB="0" anchor="ctr"/>
                </a:tc>
                <a:tc>
                  <a:txBody>
                    <a:bodyPr/>
                    <a:lstStyle/>
                    <a:p>
                      <a:pPr marL="180000" algn="l" fontAlgn="ctr"/>
                      <a:r>
                        <a:rPr lang="en-US" sz="1200" b="0" i="0" u="none" strike="noStrike">
                          <a:solidFill>
                            <a:srgbClr val="000000"/>
                          </a:solidFill>
                          <a:effectLst/>
                          <a:latin typeface="Calibri" panose="020F0502020204030204" pitchFamily="34" charset="0"/>
                        </a:rPr>
                        <a:t>«Megapolis. DocNet» v.1.</a:t>
                      </a:r>
                      <a:r>
                        <a:rPr lang="uk-UA" sz="1200" b="0" i="0" u="none" strike="noStrike">
                          <a:solidFill>
                            <a:srgbClr val="000000"/>
                          </a:solidFill>
                          <a:effectLst/>
                          <a:latin typeface="Calibri" panose="020F0502020204030204" pitchFamily="34" charset="0"/>
                        </a:rPr>
                        <a:t>х</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208068745"/>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3</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a:t>
                      </a:r>
                      <a:r>
                        <a:rPr lang="uk-UA" sz="1200" b="0" i="0" u="none" strike="noStrike" dirty="0" err="1">
                          <a:solidFill>
                            <a:srgbClr val="000000"/>
                          </a:solidFill>
                          <a:effectLst/>
                          <a:latin typeface="Calibri" panose="020F0502020204030204" pitchFamily="34" charset="0"/>
                        </a:rPr>
                        <a:t>Інтекресі</a:t>
                      </a:r>
                      <a:r>
                        <a:rPr lang="uk-UA" sz="1200" b="0" i="0" u="none" strike="noStrike" dirty="0">
                          <a:solidFill>
                            <a:srgbClr val="000000"/>
                          </a:solidFill>
                          <a:effectLst/>
                          <a:latin typeface="Calibri" panose="020F0502020204030204" pitchFamily="34" charset="0"/>
                        </a:rPr>
                        <a:t> </a:t>
                      </a:r>
                      <a:r>
                        <a:rPr lang="uk-UA" sz="1200" b="0" i="0" u="none" strike="noStrike" dirty="0" err="1">
                          <a:solidFill>
                            <a:srgbClr val="000000"/>
                          </a:solidFill>
                          <a:effectLst/>
                          <a:latin typeface="Calibri" panose="020F0502020204030204" pitchFamily="34" charset="0"/>
                        </a:rPr>
                        <a:t>Бейз</a:t>
                      </a: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r>
                        <a:rPr lang="en-US" sz="1200" b="0" i="0" u="none" strike="noStrike">
                          <a:solidFill>
                            <a:srgbClr val="000000"/>
                          </a:solidFill>
                          <a:effectLst/>
                          <a:latin typeface="Calibri" panose="020F0502020204030204" pitchFamily="34" charset="0"/>
                        </a:rPr>
                        <a:t>«Megapolis. DocNet» v.1.</a:t>
                      </a:r>
                      <a:r>
                        <a:rPr lang="uk-UA" sz="1200" b="0" i="0" u="none" strike="noStrike">
                          <a:solidFill>
                            <a:srgbClr val="000000"/>
                          </a:solidFill>
                          <a:effectLst/>
                          <a:latin typeface="Calibri" panose="020F0502020204030204" pitchFamily="34" charset="0"/>
                        </a:rPr>
                        <a:t>х</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3983697746"/>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4</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a:t>
                      </a:r>
                      <a:r>
                        <a:rPr lang="uk-UA" sz="1200" b="0" i="0" u="none" strike="noStrike" dirty="0" err="1">
                          <a:solidFill>
                            <a:srgbClr val="000000"/>
                          </a:solidFill>
                          <a:effectLst/>
                          <a:latin typeface="Calibri" panose="020F0502020204030204" pitchFamily="34" charset="0"/>
                        </a:rPr>
                        <a:t>Айкюжн</a:t>
                      </a:r>
                      <a:r>
                        <a:rPr lang="uk-UA" sz="1200" b="0" i="0" u="none" strike="noStrike" dirty="0">
                          <a:solidFill>
                            <a:srgbClr val="000000"/>
                          </a:solidFill>
                          <a:effectLst/>
                          <a:latin typeface="Calibri" panose="020F0502020204030204" pitchFamily="34" charset="0"/>
                        </a:rPr>
                        <a:t> ІТ»</a:t>
                      </a:r>
                    </a:p>
                  </a:txBody>
                  <a:tcPr marL="9525" marR="9525" marT="9525" marB="0" anchor="ctr"/>
                </a:tc>
                <a:tc>
                  <a:txBody>
                    <a:bodyPr/>
                    <a:lstStyle/>
                    <a:p>
                      <a:pPr marL="180000" algn="l" fontAlgn="ctr"/>
                      <a:r>
                        <a:rPr lang="en-US" sz="1200" b="0" i="0" u="none" strike="noStrike">
                          <a:solidFill>
                            <a:srgbClr val="000000"/>
                          </a:solidFill>
                          <a:effectLst/>
                          <a:latin typeface="Calibri" panose="020F0502020204030204" pitchFamily="34" charset="0"/>
                        </a:rPr>
                        <a:t>«Megapolis. DocNet» v.1.</a:t>
                      </a:r>
                      <a:r>
                        <a:rPr lang="uk-UA" sz="1200" b="0" i="0" u="none" strike="noStrike">
                          <a:solidFill>
                            <a:srgbClr val="000000"/>
                          </a:solidFill>
                          <a:effectLst/>
                          <a:latin typeface="Calibri" panose="020F0502020204030204" pitchFamily="34" charset="0"/>
                        </a:rPr>
                        <a:t>х</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4229081156"/>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5</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АТ «</a:t>
                      </a:r>
                      <a:r>
                        <a:rPr lang="uk-UA" sz="1200" b="0" i="0" u="none" strike="noStrike" dirty="0" err="1">
                          <a:solidFill>
                            <a:srgbClr val="000000"/>
                          </a:solidFill>
                          <a:effectLst/>
                          <a:latin typeface="Calibri" panose="020F0502020204030204" pitchFamily="34" charset="0"/>
                        </a:rPr>
                        <a:t>ІнфоПлюс</a:t>
                      </a: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r>
                        <a:rPr lang="uk-UA" sz="1200" b="0" i="0" u="none" strike="noStrike">
                          <a:solidFill>
                            <a:srgbClr val="000000"/>
                          </a:solidFill>
                          <a:effectLst/>
                          <a:latin typeface="Calibri" panose="020F0502020204030204" pitchFamily="34" charset="0"/>
                        </a:rPr>
                        <a:t>АСКОД ІІ </a:t>
                      </a:r>
                      <a:r>
                        <a:rPr lang="en-US" sz="1200" b="0" i="0" u="none" strike="noStrike">
                          <a:solidFill>
                            <a:srgbClr val="000000"/>
                          </a:solidFill>
                          <a:effectLst/>
                          <a:latin typeface="Calibri" panose="020F0502020204030204" pitchFamily="34" charset="0"/>
                        </a:rPr>
                        <a:t>v 10.3.8.141</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924323723"/>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6</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АТ «</a:t>
                      </a:r>
                      <a:r>
                        <a:rPr lang="uk-UA" sz="1200" b="0" i="0" u="none" strike="noStrike" dirty="0" err="1">
                          <a:solidFill>
                            <a:srgbClr val="000000"/>
                          </a:solidFill>
                          <a:effectLst/>
                          <a:latin typeface="Calibri" panose="020F0502020204030204" pitchFamily="34" charset="0"/>
                        </a:rPr>
                        <a:t>ІнфоПлюс</a:t>
                      </a: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r>
                        <a:rPr lang="uk-UA" sz="1200" b="0" i="0" u="none" strike="noStrike">
                          <a:solidFill>
                            <a:srgbClr val="000000"/>
                          </a:solidFill>
                          <a:effectLst/>
                          <a:latin typeface="Calibri" panose="020F0502020204030204" pitchFamily="34" charset="0"/>
                        </a:rPr>
                        <a:t>АСКОД Корпоративний </a:t>
                      </a:r>
                      <a:r>
                        <a:rPr lang="en-US" sz="1200" b="0" i="0" u="none" strike="noStrike">
                          <a:solidFill>
                            <a:srgbClr val="000000"/>
                          </a:solidFill>
                          <a:effectLst/>
                          <a:latin typeface="Calibri" panose="020F0502020204030204" pitchFamily="34" charset="0"/>
                        </a:rPr>
                        <a:t>v.10</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4183137576"/>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7</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«Транс Лінк Консалтинг»</a:t>
                      </a:r>
                    </a:p>
                  </a:txBody>
                  <a:tcPr marL="9525" marR="9525" marT="9525" marB="0" anchor="ctr"/>
                </a:tc>
                <a:tc>
                  <a:txBody>
                    <a:bodyPr/>
                    <a:lstStyle/>
                    <a:p>
                      <a:pPr marL="180000" algn="l" fontAlgn="ctr"/>
                      <a:r>
                        <a:rPr lang="uk-UA" sz="1200" b="0" i="0" u="none" strike="noStrike">
                          <a:solidFill>
                            <a:srgbClr val="000000"/>
                          </a:solidFill>
                          <a:effectLst/>
                          <a:latin typeface="Calibri" panose="020F0502020204030204" pitchFamily="34" charset="0"/>
                        </a:rPr>
                        <a:t>ДОК ПРОФ™ СТЕП 2.0</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4070202568"/>
                  </a:ext>
                </a:extLst>
              </a:tr>
              <a:tr h="37073">
                <a:tc>
                  <a:txBody>
                    <a:bodyPr/>
                    <a:lstStyle/>
                    <a:p>
                      <a:pPr marL="180000" algn="l" fontAlgn="ctr"/>
                      <a:r>
                        <a:rPr lang="uk-UA" sz="1200" b="0" i="0" u="none" strike="noStrike" dirty="0">
                          <a:solidFill>
                            <a:srgbClr val="000000"/>
                          </a:solidFill>
                          <a:effectLst/>
                          <a:latin typeface="Calibri" panose="020F0502020204030204" pitchFamily="34" charset="0"/>
                        </a:rPr>
                        <a:t>8</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«Транс Лінк Консалтинг»</a:t>
                      </a:r>
                    </a:p>
                  </a:txBody>
                  <a:tcPr marL="9525" marR="9525" marT="9525" marB="0" anchor="ctr"/>
                </a:tc>
                <a:tc>
                  <a:txBody>
                    <a:bodyPr/>
                    <a:lstStyle/>
                    <a:p>
                      <a:pPr marL="180000" algn="l" fontAlgn="ctr"/>
                      <a:r>
                        <a:rPr lang="ru-RU" sz="1200" b="0" i="0" u="none" strike="noStrike" dirty="0">
                          <a:solidFill>
                            <a:srgbClr val="000000"/>
                          </a:solidFill>
                          <a:effectLst/>
                          <a:latin typeface="Calibri" panose="020F0502020204030204" pitchFamily="34" charset="0"/>
                        </a:rPr>
                        <a:t>«</a:t>
                      </a:r>
                      <a:r>
                        <a:rPr lang="ru-RU" sz="1200" b="0" i="0" u="none" strike="noStrike" dirty="0" err="1">
                          <a:solidFill>
                            <a:srgbClr val="000000"/>
                          </a:solidFill>
                          <a:effectLst/>
                          <a:latin typeface="Calibri" panose="020F0502020204030204" pitchFamily="34" charset="0"/>
                        </a:rPr>
                        <a:t>Автоматизована</a:t>
                      </a:r>
                      <a:r>
                        <a:rPr lang="ru-RU" sz="1200" b="0" i="0" u="none" strike="noStrike" dirty="0">
                          <a:solidFill>
                            <a:srgbClr val="000000"/>
                          </a:solidFill>
                          <a:effectLst/>
                          <a:latin typeface="Calibri" panose="020F0502020204030204" pitchFamily="34" charset="0"/>
                        </a:rPr>
                        <a:t> система </a:t>
                      </a:r>
                      <a:r>
                        <a:rPr lang="ru-RU" sz="1200" b="0" i="0" u="none" strike="noStrike" dirty="0" err="1">
                          <a:solidFill>
                            <a:srgbClr val="000000"/>
                          </a:solidFill>
                          <a:effectLst/>
                          <a:latin typeface="Calibri" panose="020F0502020204030204" pitchFamily="34" charset="0"/>
                        </a:rPr>
                        <a:t>управління</a:t>
                      </a:r>
                      <a:r>
                        <a:rPr lang="ru-RU" sz="1200" b="0" i="0" u="none" strike="noStrike" dirty="0">
                          <a:solidFill>
                            <a:srgbClr val="000000"/>
                          </a:solidFill>
                          <a:effectLst/>
                          <a:latin typeface="Calibri" panose="020F0502020204030204" pitchFamily="34" charset="0"/>
                        </a:rPr>
                        <a:t> документами «ДОК ПРОФ 3»</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037441166"/>
                  </a:ext>
                </a:extLst>
              </a:tr>
              <a:tr h="272787">
                <a:tc>
                  <a:txBody>
                    <a:bodyPr/>
                    <a:lstStyle/>
                    <a:p>
                      <a:pPr marL="180000" algn="l" fontAlgn="ctr"/>
                      <a:r>
                        <a:rPr lang="uk-UA" sz="1200" b="0" i="0" u="none" strike="noStrike" dirty="0">
                          <a:solidFill>
                            <a:srgbClr val="000000"/>
                          </a:solidFill>
                          <a:effectLst/>
                          <a:latin typeface="Calibri" panose="020F0502020204030204" pitchFamily="34" charset="0"/>
                        </a:rPr>
                        <a:t>9</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«Інтерактивні системи»</a:t>
                      </a:r>
                    </a:p>
                  </a:txBody>
                  <a:tcPr marL="9525" marR="9525" marT="9525" marB="0" anchor="ctr"/>
                </a:tc>
                <a:tc>
                  <a:txBody>
                    <a:bodyPr/>
                    <a:lstStyle/>
                    <a:p>
                      <a:pPr marL="180000" algn="l" fontAlgn="ctr"/>
                      <a:r>
                        <a:rPr lang="en-US" sz="1200" b="0" i="0" u="none" strike="noStrike">
                          <a:solidFill>
                            <a:srgbClr val="000000"/>
                          </a:solidFill>
                          <a:effectLst/>
                          <a:latin typeface="Calibri" panose="020F0502020204030204" pitchFamily="34" charset="0"/>
                        </a:rPr>
                        <a:t>InterDoc v 4.2</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2354621276"/>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10</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НВП «Інформаційні технології»</a:t>
                      </a:r>
                    </a:p>
                  </a:txBody>
                  <a:tcPr marL="9525" marR="9525" marT="9525" marB="0" anchor="ctr"/>
                </a:tc>
                <a:tc>
                  <a:txBody>
                    <a:bodyPr/>
                    <a:lstStyle/>
                    <a:p>
                      <a:pPr marL="180000" algn="l" fontAlgn="ctr"/>
                      <a:r>
                        <a:rPr lang="en-US" sz="1200" b="0" i="0" u="none" strike="noStrike" dirty="0">
                          <a:solidFill>
                            <a:srgbClr val="000000"/>
                          </a:solidFill>
                          <a:effectLst/>
                          <a:latin typeface="Calibri" panose="020F0502020204030204" pitchFamily="34" charset="0"/>
                        </a:rPr>
                        <a:t>«IT-Enterprise»</a:t>
                      </a:r>
                      <a:r>
                        <a:rPr lang="ru-RU" sz="1200" b="0" i="0" u="none" strike="noStrike" dirty="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a:t>
                      </a:r>
                      <a:r>
                        <a:rPr lang="uk-UA" sz="1200" b="0" i="0" u="none" strike="noStrike" dirty="0">
                          <a:solidFill>
                            <a:srgbClr val="000000"/>
                          </a:solidFill>
                          <a:effectLst/>
                          <a:latin typeface="Calibri" panose="020F0502020204030204" pitchFamily="34" charset="0"/>
                        </a:rPr>
                        <a:t>ІТ Підприємство)</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41459059"/>
                  </a:ext>
                </a:extLst>
              </a:tr>
              <a:tr h="288032">
                <a:tc>
                  <a:txBody>
                    <a:bodyPr/>
                    <a:lstStyle/>
                    <a:p>
                      <a:pPr marL="180000" algn="l" fontAlgn="ctr"/>
                      <a:r>
                        <a:rPr lang="uk-UA" sz="1200" b="0" i="0" u="none" strike="noStrike" dirty="0">
                          <a:solidFill>
                            <a:srgbClr val="000000"/>
                          </a:solidFill>
                          <a:effectLst/>
                          <a:latin typeface="Calibri" panose="020F0502020204030204" pitchFamily="34" charset="0"/>
                        </a:rPr>
                        <a:t>11</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a:t>
                      </a:r>
                      <a:r>
                        <a:rPr lang="uk-UA" sz="1200" b="0" i="0" u="none" strike="noStrike" dirty="0" err="1">
                          <a:solidFill>
                            <a:srgbClr val="000000"/>
                          </a:solidFill>
                          <a:effectLst/>
                          <a:latin typeface="Calibri" panose="020F0502020204030204" pitchFamily="34" charset="0"/>
                        </a:rPr>
                        <a:t>Алтерсайн</a:t>
                      </a: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r>
                        <a:rPr lang="uk-UA" sz="1200" b="0" i="0" u="none" strike="noStrike">
                          <a:solidFill>
                            <a:srgbClr val="000000"/>
                          </a:solidFill>
                          <a:effectLst/>
                          <a:latin typeface="Calibri" panose="020F0502020204030204" pitchFamily="34" charset="0"/>
                        </a:rPr>
                        <a:t>Документаріум</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1726613903"/>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12</a:t>
                      </a:r>
                    </a:p>
                  </a:txBody>
                  <a:tcPr marL="9525" marR="9525" marT="9525" marB="0" anchor="ctr"/>
                </a:tc>
                <a:tc>
                  <a:txBody>
                    <a:bodyPr/>
                    <a:lstStyle/>
                    <a:p>
                      <a:pPr marL="180000" algn="l" fontAlgn="ctr"/>
                      <a:r>
                        <a:rPr lang="ru-RU" sz="1200" dirty="0"/>
                        <a:t>ТОВ «Софт </a:t>
                      </a:r>
                      <a:r>
                        <a:rPr lang="ru-RU" sz="1200" dirty="0" err="1"/>
                        <a:t>Експаншен</a:t>
                      </a:r>
                      <a:r>
                        <a:rPr lang="ru-RU" sz="1200" dirty="0"/>
                        <a:t> </a:t>
                      </a:r>
                      <a:r>
                        <a:rPr lang="ru-RU" sz="1200" dirty="0" err="1"/>
                        <a:t>Україна</a:t>
                      </a:r>
                      <a:r>
                        <a:rPr lang="ru-RU" sz="1200" dirty="0"/>
                        <a:t>»</a:t>
                      </a: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180000" algn="l" fontAlgn="ctr"/>
                      <a:r>
                        <a:rPr lang="en-US" sz="1200" dirty="0"/>
                        <a:t>«SX-Government» v 3</a:t>
                      </a: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2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1200" b="0" i="0" u="none" strike="noStrike" dirty="0">
                          <a:solidFill>
                            <a:srgbClr val="000000"/>
                          </a:solidFill>
                          <a:effectLst/>
                          <a:latin typeface="Calibri" panose="020F0502020204030204" pitchFamily="34" charset="0"/>
                        </a:rPr>
                        <a:t>-</a:t>
                      </a:r>
                    </a:p>
                  </a:txBody>
                  <a:tcPr marL="9525" marR="9525" marT="9525" marB="0" anchor="ctr"/>
                </a:tc>
                <a:extLst>
                  <a:ext uri="{0D108BD9-81ED-4DB2-BD59-A6C34878D82A}">
                    <a16:rowId xmlns:a16="http://schemas.microsoft.com/office/drawing/2014/main" val="2116694335"/>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13</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«ФОСС-ОН-ЛАЙН»</a:t>
                      </a:r>
                    </a:p>
                  </a:txBody>
                  <a:tcPr marL="9525" marR="9525" marT="9525" marB="0" anchor="ctr"/>
                </a:tc>
                <a:tc>
                  <a:txBody>
                    <a:bodyPr/>
                    <a:lstStyle/>
                    <a:p>
                      <a:pPr marL="180000" algn="l" fontAlgn="ctr"/>
                      <a:r>
                        <a:rPr lang="en-US" sz="1200" b="0" i="0" u="none" strike="noStrike" dirty="0" err="1">
                          <a:solidFill>
                            <a:srgbClr val="000000"/>
                          </a:solidFill>
                          <a:effectLst/>
                          <a:latin typeface="Calibri" panose="020F0502020204030204" pitchFamily="34" charset="0"/>
                        </a:rPr>
                        <a:t>FossDoc</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Enterprize</a:t>
                      </a:r>
                      <a:r>
                        <a:rPr lang="en-US" sz="1200" b="0" i="0" u="none" strike="noStrike" dirty="0">
                          <a:solidFill>
                            <a:srgbClr val="000000"/>
                          </a:solidFill>
                          <a:effectLst/>
                          <a:latin typeface="Calibri" panose="020F0502020204030204" pitchFamily="34" charset="0"/>
                        </a:rPr>
                        <a:t> v 6.42</a:t>
                      </a: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919881"/>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180000" algn="l" fontAlgn="ct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73665560"/>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26</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ДП «ІНФОТЕХ»</a:t>
                      </a:r>
                    </a:p>
                  </a:txBody>
                  <a:tcPr marL="9525" marR="9525" marT="9525" marB="0" anchor="ctr"/>
                </a:tc>
                <a:tc>
                  <a:txBody>
                    <a:bodyPr/>
                    <a:lstStyle/>
                    <a:p>
                      <a:pPr marL="180000" algn="l" fontAlgn="ctr"/>
                      <a:r>
                        <a:rPr lang="ru-RU" sz="1200" b="0" i="0" u="none" strike="noStrike" dirty="0">
                          <a:solidFill>
                            <a:srgbClr val="000000"/>
                          </a:solidFill>
                          <a:effectLst/>
                          <a:latin typeface="Calibri" panose="020F0502020204030204" pitchFamily="34" charset="0"/>
                        </a:rPr>
                        <a:t>СЕД "</a:t>
                      </a:r>
                      <a:r>
                        <a:rPr lang="ru-RU" sz="1200" b="0" i="0" u="none" strike="noStrike" dirty="0" err="1">
                          <a:solidFill>
                            <a:srgbClr val="000000"/>
                          </a:solidFill>
                          <a:effectLst/>
                          <a:latin typeface="Calibri" panose="020F0502020204030204" pitchFamily="34" charset="0"/>
                        </a:rPr>
                        <a:t>МІА:Документообіг</a:t>
                      </a:r>
                      <a:r>
                        <a:rPr lang="ru-RU" sz="1200" b="0" i="0" u="none" strike="noStrike" dirty="0">
                          <a:solidFill>
                            <a:srgbClr val="000000"/>
                          </a:solidFill>
                          <a:effectLst/>
                          <a:latin typeface="Calibri" panose="020F0502020204030204" pitchFamily="34" charset="0"/>
                        </a:rPr>
                        <a:t>" </a:t>
                      </a:r>
                      <a:r>
                        <a:rPr lang="ru-RU" sz="1200" b="0" i="0" u="none" strike="noStrike" dirty="0" err="1">
                          <a:solidFill>
                            <a:srgbClr val="000000"/>
                          </a:solidFill>
                          <a:effectLst/>
                          <a:latin typeface="Calibri" panose="020F0502020204030204" pitchFamily="34" charset="0"/>
                        </a:rPr>
                        <a:t>версія</a:t>
                      </a:r>
                      <a:r>
                        <a:rPr lang="ru-RU" sz="1200" b="0" i="0" u="none" strike="noStrike" dirty="0">
                          <a:solidFill>
                            <a:srgbClr val="000000"/>
                          </a:solidFill>
                          <a:effectLst/>
                          <a:latin typeface="Calibri" panose="020F0502020204030204" pitchFamily="34" charset="0"/>
                        </a:rPr>
                        <a:t> 1.0</a:t>
                      </a: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06506415"/>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a:t>
                      </a:r>
                    </a:p>
                  </a:txBody>
                  <a:tcPr marL="9525" marR="9525" marT="9525" marB="0" anchor="ctr"/>
                </a:tc>
                <a:tc>
                  <a:txBody>
                    <a:bodyPr/>
                    <a:lstStyle/>
                    <a:p>
                      <a:pPr marL="180000" algn="l" fontAlgn="ct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180000" algn="l" fontAlgn="ct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39253588"/>
                  </a:ext>
                </a:extLst>
              </a:tr>
              <a:tr h="216024">
                <a:tc>
                  <a:txBody>
                    <a:bodyPr/>
                    <a:lstStyle/>
                    <a:p>
                      <a:pPr marL="180000" algn="l" fontAlgn="ctr"/>
                      <a:r>
                        <a:rPr lang="uk-UA" sz="1200" b="0" i="0" u="none" strike="noStrike" dirty="0">
                          <a:solidFill>
                            <a:srgbClr val="000000"/>
                          </a:solidFill>
                          <a:effectLst/>
                          <a:latin typeface="Calibri" panose="020F0502020204030204" pitchFamily="34" charset="0"/>
                        </a:rPr>
                        <a:t>28</a:t>
                      </a:r>
                    </a:p>
                  </a:txBody>
                  <a:tcPr marL="9525" marR="9525" marT="9525" marB="0" anchor="ctr"/>
                </a:tc>
                <a:tc>
                  <a:txBody>
                    <a:bodyPr/>
                    <a:lstStyle/>
                    <a:p>
                      <a:pPr marL="180000" algn="l" fontAlgn="ctr"/>
                      <a:r>
                        <a:rPr lang="uk-UA" sz="1200" b="0" i="0" u="none" strike="noStrike" dirty="0">
                          <a:solidFill>
                            <a:srgbClr val="000000"/>
                          </a:solidFill>
                          <a:effectLst/>
                          <a:latin typeface="Calibri" panose="020F0502020204030204" pitchFamily="34" charset="0"/>
                        </a:rPr>
                        <a:t>ТОВ «СОФТ ПРОДАКШН»</a:t>
                      </a:r>
                    </a:p>
                  </a:txBody>
                  <a:tcPr marL="9525" marR="9525" marT="9525" marB="0" anchor="ctr"/>
                </a:tc>
                <a:tc>
                  <a:txBody>
                    <a:bodyPr/>
                    <a:lstStyle/>
                    <a:p>
                      <a:pPr marL="180000" algn="l" fontAlgn="ctr"/>
                      <a:r>
                        <a:rPr lang="uk-UA" sz="1200" b="0" i="0" u="none" strike="noStrike" dirty="0" err="1">
                          <a:solidFill>
                            <a:srgbClr val="000000"/>
                          </a:solidFill>
                          <a:effectLst/>
                          <a:latin typeface="Calibri" panose="020F0502020204030204" pitchFamily="34" charset="0"/>
                        </a:rPr>
                        <a:t>Ком'пютерна</a:t>
                      </a:r>
                      <a:r>
                        <a:rPr lang="uk-UA" sz="1200" b="0" i="0" u="none" strike="noStrike" dirty="0">
                          <a:solidFill>
                            <a:srgbClr val="000000"/>
                          </a:solidFill>
                          <a:effectLst/>
                          <a:latin typeface="Calibri" panose="020F0502020204030204" pitchFamily="34" charset="0"/>
                        </a:rPr>
                        <a:t> програма «</a:t>
                      </a:r>
                      <a:r>
                        <a:rPr lang="uk-UA" sz="1200" b="0" i="0" u="none" strike="noStrike" dirty="0" err="1">
                          <a:solidFill>
                            <a:srgbClr val="000000"/>
                          </a:solidFill>
                          <a:effectLst/>
                          <a:latin typeface="Calibri" panose="020F0502020204030204" pitchFamily="34" charset="0"/>
                        </a:rPr>
                        <a:t>Альфа.Про</a:t>
                      </a:r>
                      <a:r>
                        <a:rPr lang="uk-UA" sz="1200" b="0" i="0" u="none" strike="noStrike">
                          <a:solidFill>
                            <a:srgbClr val="000000"/>
                          </a:solidFill>
                          <a:effectLst/>
                          <a:latin typeface="Calibri" panose="020F0502020204030204" pitchFamily="34" charset="0"/>
                        </a:rPr>
                        <a:t>»</a:t>
                      </a:r>
                      <a:endParaRPr lang="uk-UA"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200" b="0" i="0" u="none" strike="noStrike" dirty="0">
                          <a:solidFill>
                            <a:srgbClr val="000000"/>
                          </a:solidFill>
                          <a:effectLst/>
                          <a:latin typeface="Calibri" panose="020F0502020204030204" pitchFamily="34" charset="0"/>
                        </a:rPr>
                        <a:t>+</a:t>
                      </a:r>
                      <a:endParaRPr lang="en-US" sz="1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57571632"/>
                  </a:ext>
                </a:extLst>
              </a:tr>
            </a:tbl>
          </a:graphicData>
        </a:graphic>
      </p:graphicFrame>
      <p:sp>
        <p:nvSpPr>
          <p:cNvPr id="2" name="TextBox 1"/>
          <p:cNvSpPr txBox="1"/>
          <p:nvPr/>
        </p:nvSpPr>
        <p:spPr>
          <a:xfrm>
            <a:off x="337126" y="6412160"/>
            <a:ext cx="8483346" cy="307777"/>
          </a:xfrm>
          <a:prstGeom prst="rect">
            <a:avLst/>
          </a:prstGeom>
          <a:noFill/>
        </p:spPr>
        <p:txBody>
          <a:bodyPr wrap="square" rtlCol="0">
            <a:spAutoFit/>
          </a:bodyPr>
          <a:lstStyle/>
          <a:p>
            <a:r>
              <a:rPr lang="uk-UA" sz="1400" dirty="0">
                <a:solidFill>
                  <a:schemeClr val="tx1"/>
                </a:solidFill>
              </a:rPr>
              <a:t>Усього: 35 системи станом на 25.05.2022 (</a:t>
            </a:r>
            <a:r>
              <a:rPr lang="en-US" sz="1400" dirty="0">
                <a:solidFill>
                  <a:schemeClr val="tx1"/>
                </a:solidFill>
              </a:rPr>
              <a:t>https://dir.gov.ua/?view=article&amp;id=37:test-sed&amp;catid=2</a:t>
            </a:r>
            <a:r>
              <a:rPr lang="uk-UA" sz="1400" dirty="0">
                <a:solidFill>
                  <a:schemeClr val="tx1"/>
                </a:solidFill>
              </a:rPr>
              <a:t>) </a:t>
            </a:r>
            <a:endParaRPr lang="en-US" sz="1400" dirty="0">
              <a:solidFill>
                <a:schemeClr val="tx1"/>
              </a:solidFill>
            </a:endParaRPr>
          </a:p>
        </p:txBody>
      </p:sp>
    </p:spTree>
    <p:extLst>
      <p:ext uri="{BB962C8B-B14F-4D97-AF65-F5344CB8AC3E}">
        <p14:creationId xmlns:p14="http://schemas.microsoft.com/office/powerpoint/2010/main" val="492101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libri"/>
        <a:ea typeface="WenQuanYi Micro Hei"/>
        <a:cs typeface="WenQuanYi Micro Hei"/>
      </a:majorFont>
      <a:minorFont>
        <a:latin typeface="Calibri"/>
        <a:ea typeface="WenQuanYi Micro Hei"/>
        <a:cs typeface="WenQuanYi Micro Hei"/>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6143</TotalTime>
  <Words>3914</Words>
  <Application>Microsoft Office PowerPoint</Application>
  <PresentationFormat>Экран (4:3)</PresentationFormat>
  <Paragraphs>318</Paragraphs>
  <Slides>20</Slides>
  <Notes>18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ysk</dc:creator>
  <cp:lastModifiedBy>Admin</cp:lastModifiedBy>
  <cp:revision>500</cp:revision>
  <cp:lastPrinted>2019-12-13T06:15:37Z</cp:lastPrinted>
  <dcterms:created xsi:type="dcterms:W3CDTF">2012-09-26T07:17:45Z</dcterms:created>
  <dcterms:modified xsi:type="dcterms:W3CDTF">2022-05-31T07:17:38Z</dcterms:modified>
</cp:coreProperties>
</file>