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1"/>
  </p:notesMasterIdLst>
  <p:sldIdLst>
    <p:sldId id="286" r:id="rId2"/>
    <p:sldId id="309" r:id="rId3"/>
    <p:sldId id="310" r:id="rId4"/>
    <p:sldId id="311" r:id="rId5"/>
    <p:sldId id="304" r:id="rId6"/>
    <p:sldId id="303" r:id="rId7"/>
    <p:sldId id="308" r:id="rId8"/>
    <p:sldId id="297" r:id="rId9"/>
    <p:sldId id="30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BD4"/>
    <a:srgbClr val="FFFFFF"/>
    <a:srgbClr val="CBD54B"/>
    <a:srgbClr val="0E0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688B4-9033-47FD-8879-E304F59D2209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B8A38-CFBA-4D4E-8BBB-5D7A99D25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BAF9A-0E2F-BC6A-69C0-AF570CB40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0B457C-A6E4-A076-79A7-2D6DBF467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0B5E3-6AF3-50A2-BD15-414B806E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4D3AF-7294-B0A8-935D-3DD2A3DA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C78B9-E669-55EF-3791-AC75A808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3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117E-4B9D-D2B2-DA26-565078D2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E93A31-5E7F-3771-1950-66527DF36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1C147E-3A72-3633-F285-4BBD72BD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BC16A-BBC3-999C-8C0C-D7EFBDC6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A4939-2368-FD7D-C18E-9681FC1C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AB223-982B-D0D8-63DE-DE4976937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3A4B9D-81CB-5C35-0539-4DF558D68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915F9-5FA8-D797-E366-317AC8ED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B074A-44C4-6A26-8AFD-085AADA3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AB1D5-81DE-6291-14D7-A0D2F61E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3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376DC5-6ABA-4F3C-A744-8803A7249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061604" cy="6858000"/>
          </a:xfrm>
          <a:custGeom>
            <a:avLst/>
            <a:gdLst>
              <a:gd name="connsiteX0" fmla="*/ 8060886 w 12061604"/>
              <a:gd name="connsiteY0" fmla="*/ 1155320 h 6858000"/>
              <a:gd name="connsiteX1" fmla="*/ 8457032 w 12061604"/>
              <a:gd name="connsiteY1" fmla="*/ 1551466 h 6858000"/>
              <a:gd name="connsiteX2" fmla="*/ 8060886 w 12061604"/>
              <a:gd name="connsiteY2" fmla="*/ 1947612 h 6858000"/>
              <a:gd name="connsiteX3" fmla="*/ 7664740 w 12061604"/>
              <a:gd name="connsiteY3" fmla="*/ 1551466 h 6858000"/>
              <a:gd name="connsiteX4" fmla="*/ 8060886 w 12061604"/>
              <a:gd name="connsiteY4" fmla="*/ 1155320 h 6858000"/>
              <a:gd name="connsiteX5" fmla="*/ 7316284 w 12061604"/>
              <a:gd name="connsiteY5" fmla="*/ 0 h 6858000"/>
              <a:gd name="connsiteX6" fmla="*/ 12061604 w 12061604"/>
              <a:gd name="connsiteY6" fmla="*/ 0 h 6858000"/>
              <a:gd name="connsiteX7" fmla="*/ 12028913 w 12061604"/>
              <a:gd name="connsiteY7" fmla="*/ 233008 h 6858000"/>
              <a:gd name="connsiteX8" fmla="*/ 10787565 w 12061604"/>
              <a:gd name="connsiteY8" fmla="*/ 1750887 h 6858000"/>
              <a:gd name="connsiteX9" fmla="*/ 8666829 w 12061604"/>
              <a:gd name="connsiteY9" fmla="*/ 518678 h 6858000"/>
              <a:gd name="connsiteX10" fmla="*/ 7408931 w 12061604"/>
              <a:gd name="connsiteY10" fmla="*/ 135886 h 6858000"/>
              <a:gd name="connsiteX11" fmla="*/ 0 w 12061604"/>
              <a:gd name="connsiteY11" fmla="*/ 0 h 6858000"/>
              <a:gd name="connsiteX12" fmla="*/ 2 w 12061604"/>
              <a:gd name="connsiteY12" fmla="*/ 0 h 6858000"/>
              <a:gd name="connsiteX13" fmla="*/ 2 w 12061604"/>
              <a:gd name="connsiteY13" fmla="*/ 5275496 h 6858000"/>
              <a:gd name="connsiteX14" fmla="*/ 2676095 w 12061604"/>
              <a:gd name="connsiteY14" fmla="*/ 4507814 h 6858000"/>
              <a:gd name="connsiteX15" fmla="*/ 6522181 w 12061604"/>
              <a:gd name="connsiteY15" fmla="*/ 6397165 h 6858000"/>
              <a:gd name="connsiteX16" fmla="*/ 8747653 w 12061604"/>
              <a:gd name="connsiteY16" fmla="*/ 6737108 h 6858000"/>
              <a:gd name="connsiteX17" fmla="*/ 8813178 w 12061604"/>
              <a:gd name="connsiteY17" fmla="*/ 6858000 h 6858000"/>
              <a:gd name="connsiteX18" fmla="*/ 0 w 1206160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61604" h="6858000">
                <a:moveTo>
                  <a:pt x="8060886" y="1155320"/>
                </a:moveTo>
                <a:cubicBezTo>
                  <a:pt x="8279671" y="1155320"/>
                  <a:pt x="8457032" y="1332681"/>
                  <a:pt x="8457032" y="1551466"/>
                </a:cubicBezTo>
                <a:cubicBezTo>
                  <a:pt x="8457032" y="1770251"/>
                  <a:pt x="8279671" y="1947612"/>
                  <a:pt x="8060886" y="1947612"/>
                </a:cubicBezTo>
                <a:cubicBezTo>
                  <a:pt x="7842101" y="1947612"/>
                  <a:pt x="7664740" y="1770251"/>
                  <a:pt x="7664740" y="1551466"/>
                </a:cubicBezTo>
                <a:cubicBezTo>
                  <a:pt x="7664740" y="1332681"/>
                  <a:pt x="7842101" y="1155320"/>
                  <a:pt x="8060886" y="1155320"/>
                </a:cubicBezTo>
                <a:close/>
                <a:moveTo>
                  <a:pt x="7316284" y="0"/>
                </a:moveTo>
                <a:lnTo>
                  <a:pt x="12061604" y="0"/>
                </a:lnTo>
                <a:lnTo>
                  <a:pt x="12028913" y="233008"/>
                </a:lnTo>
                <a:cubicBezTo>
                  <a:pt x="11924943" y="797494"/>
                  <a:pt x="11615835" y="1459379"/>
                  <a:pt x="10787565" y="1750887"/>
                </a:cubicBezTo>
                <a:cubicBezTo>
                  <a:pt x="9208390" y="2312227"/>
                  <a:pt x="9677137" y="327001"/>
                  <a:pt x="8666829" y="518678"/>
                </a:cubicBezTo>
                <a:cubicBezTo>
                  <a:pt x="8228802" y="598544"/>
                  <a:pt x="7672307" y="437315"/>
                  <a:pt x="7408931" y="135886"/>
                </a:cubicBezTo>
                <a:close/>
                <a:moveTo>
                  <a:pt x="0" y="0"/>
                </a:moveTo>
                <a:lnTo>
                  <a:pt x="2" y="0"/>
                </a:lnTo>
                <a:lnTo>
                  <a:pt x="2" y="5275496"/>
                </a:lnTo>
                <a:cubicBezTo>
                  <a:pt x="459490" y="4657086"/>
                  <a:pt x="1335921" y="3914993"/>
                  <a:pt x="2676095" y="4507814"/>
                </a:cubicBezTo>
                <a:cubicBezTo>
                  <a:pt x="4786337" y="5446092"/>
                  <a:pt x="5330916" y="7134992"/>
                  <a:pt x="6522181" y="6397165"/>
                </a:cubicBezTo>
                <a:cubicBezTo>
                  <a:pt x="7630882" y="5707184"/>
                  <a:pt x="8056820" y="5493502"/>
                  <a:pt x="8747653" y="6737108"/>
                </a:cubicBezTo>
                <a:lnTo>
                  <a:pt x="88131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556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720E3CD-7199-4FCD-B8F8-49671547C5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1009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2AB92B-FCEA-4E88-9F42-06C44AC23A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396" y="0"/>
            <a:ext cx="12061604" cy="6858000"/>
          </a:xfrm>
          <a:custGeom>
            <a:avLst/>
            <a:gdLst>
              <a:gd name="connsiteX0" fmla="*/ 4000718 w 12061604"/>
              <a:gd name="connsiteY0" fmla="*/ 1155320 h 6858000"/>
              <a:gd name="connsiteX1" fmla="*/ 4396864 w 12061604"/>
              <a:gd name="connsiteY1" fmla="*/ 1551466 h 6858000"/>
              <a:gd name="connsiteX2" fmla="*/ 4000718 w 12061604"/>
              <a:gd name="connsiteY2" fmla="*/ 1947612 h 6858000"/>
              <a:gd name="connsiteX3" fmla="*/ 3604572 w 12061604"/>
              <a:gd name="connsiteY3" fmla="*/ 1551466 h 6858000"/>
              <a:gd name="connsiteX4" fmla="*/ 4000718 w 12061604"/>
              <a:gd name="connsiteY4" fmla="*/ 1155320 h 6858000"/>
              <a:gd name="connsiteX5" fmla="*/ 12061602 w 12061604"/>
              <a:gd name="connsiteY5" fmla="*/ 0 h 6858000"/>
              <a:gd name="connsiteX6" fmla="*/ 12061604 w 12061604"/>
              <a:gd name="connsiteY6" fmla="*/ 0 h 6858000"/>
              <a:gd name="connsiteX7" fmla="*/ 12061604 w 12061604"/>
              <a:gd name="connsiteY7" fmla="*/ 6858000 h 6858000"/>
              <a:gd name="connsiteX8" fmla="*/ 3248426 w 12061604"/>
              <a:gd name="connsiteY8" fmla="*/ 6858000 h 6858000"/>
              <a:gd name="connsiteX9" fmla="*/ 3313951 w 12061604"/>
              <a:gd name="connsiteY9" fmla="*/ 6737108 h 6858000"/>
              <a:gd name="connsiteX10" fmla="*/ 5539423 w 12061604"/>
              <a:gd name="connsiteY10" fmla="*/ 6397165 h 6858000"/>
              <a:gd name="connsiteX11" fmla="*/ 9385509 w 12061604"/>
              <a:gd name="connsiteY11" fmla="*/ 4507814 h 6858000"/>
              <a:gd name="connsiteX12" fmla="*/ 12061602 w 12061604"/>
              <a:gd name="connsiteY12" fmla="*/ 5275496 h 6858000"/>
              <a:gd name="connsiteX13" fmla="*/ 0 w 12061604"/>
              <a:gd name="connsiteY13" fmla="*/ 0 h 6858000"/>
              <a:gd name="connsiteX14" fmla="*/ 4745320 w 12061604"/>
              <a:gd name="connsiteY14" fmla="*/ 0 h 6858000"/>
              <a:gd name="connsiteX15" fmla="*/ 4652673 w 12061604"/>
              <a:gd name="connsiteY15" fmla="*/ 135886 h 6858000"/>
              <a:gd name="connsiteX16" fmla="*/ 3394775 w 12061604"/>
              <a:gd name="connsiteY16" fmla="*/ 518678 h 6858000"/>
              <a:gd name="connsiteX17" fmla="*/ 1274039 w 12061604"/>
              <a:gd name="connsiteY17" fmla="*/ 1750887 h 6858000"/>
              <a:gd name="connsiteX18" fmla="*/ 32691 w 12061604"/>
              <a:gd name="connsiteY18" fmla="*/ 2330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61604" h="6858000">
                <a:moveTo>
                  <a:pt x="4000718" y="1155320"/>
                </a:moveTo>
                <a:cubicBezTo>
                  <a:pt x="4219503" y="1155320"/>
                  <a:pt x="4396864" y="1332681"/>
                  <a:pt x="4396864" y="1551466"/>
                </a:cubicBezTo>
                <a:cubicBezTo>
                  <a:pt x="4396864" y="1770251"/>
                  <a:pt x="4219503" y="1947612"/>
                  <a:pt x="4000718" y="1947612"/>
                </a:cubicBezTo>
                <a:cubicBezTo>
                  <a:pt x="3781933" y="1947612"/>
                  <a:pt x="3604572" y="1770251"/>
                  <a:pt x="3604572" y="1551466"/>
                </a:cubicBezTo>
                <a:cubicBezTo>
                  <a:pt x="3604572" y="1332681"/>
                  <a:pt x="3781933" y="1155320"/>
                  <a:pt x="4000718" y="1155320"/>
                </a:cubicBezTo>
                <a:close/>
                <a:moveTo>
                  <a:pt x="12061602" y="0"/>
                </a:moveTo>
                <a:lnTo>
                  <a:pt x="12061604" y="0"/>
                </a:lnTo>
                <a:lnTo>
                  <a:pt x="12061604" y="6858000"/>
                </a:lnTo>
                <a:lnTo>
                  <a:pt x="3248426" y="6858000"/>
                </a:lnTo>
                <a:lnTo>
                  <a:pt x="3313951" y="6737108"/>
                </a:lnTo>
                <a:cubicBezTo>
                  <a:pt x="4004784" y="5493502"/>
                  <a:pt x="4430722" y="5707184"/>
                  <a:pt x="5539423" y="6397165"/>
                </a:cubicBezTo>
                <a:cubicBezTo>
                  <a:pt x="6730688" y="7134992"/>
                  <a:pt x="7275267" y="5446092"/>
                  <a:pt x="9385509" y="4507814"/>
                </a:cubicBezTo>
                <a:cubicBezTo>
                  <a:pt x="10725683" y="3914993"/>
                  <a:pt x="11602114" y="4657086"/>
                  <a:pt x="12061602" y="5275496"/>
                </a:cubicBezTo>
                <a:close/>
                <a:moveTo>
                  <a:pt x="0" y="0"/>
                </a:moveTo>
                <a:lnTo>
                  <a:pt x="4745320" y="0"/>
                </a:lnTo>
                <a:lnTo>
                  <a:pt x="4652673" y="135886"/>
                </a:lnTo>
                <a:cubicBezTo>
                  <a:pt x="4389297" y="437315"/>
                  <a:pt x="3832802" y="598544"/>
                  <a:pt x="3394775" y="518678"/>
                </a:cubicBezTo>
                <a:cubicBezTo>
                  <a:pt x="2384467" y="327001"/>
                  <a:pt x="2853214" y="2312227"/>
                  <a:pt x="1274039" y="1750887"/>
                </a:cubicBezTo>
                <a:cubicBezTo>
                  <a:pt x="445769" y="1459379"/>
                  <a:pt x="136661" y="797494"/>
                  <a:pt x="32691" y="233008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74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F9069C-3E8C-4FE3-BE04-8063B6D944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105" y="1935195"/>
            <a:ext cx="3122781" cy="2987610"/>
          </a:xfrm>
          <a:custGeom>
            <a:avLst/>
            <a:gdLst>
              <a:gd name="connsiteX0" fmla="*/ 1562477 w 3122781"/>
              <a:gd name="connsiteY0" fmla="*/ 0 h 2987610"/>
              <a:gd name="connsiteX1" fmla="*/ 2562240 w 3122781"/>
              <a:gd name="connsiteY1" fmla="*/ 568594 h 2987610"/>
              <a:gd name="connsiteX2" fmla="*/ 2957146 w 3122781"/>
              <a:gd name="connsiteY2" fmla="*/ 1229459 h 2987610"/>
              <a:gd name="connsiteX3" fmla="*/ 2969643 w 3122781"/>
              <a:gd name="connsiteY3" fmla="*/ 2399066 h 2987610"/>
              <a:gd name="connsiteX4" fmla="*/ 1954884 w 3122781"/>
              <a:gd name="connsiteY4" fmla="*/ 2987610 h 2987610"/>
              <a:gd name="connsiteX5" fmla="*/ 1167570 w 3122781"/>
              <a:gd name="connsiteY5" fmla="*/ 2987610 h 2987610"/>
              <a:gd name="connsiteX6" fmla="*/ 155310 w 3122781"/>
              <a:gd name="connsiteY6" fmla="*/ 2399066 h 2987610"/>
              <a:gd name="connsiteX7" fmla="*/ 165308 w 3122781"/>
              <a:gd name="connsiteY7" fmla="*/ 1229459 h 2987610"/>
              <a:gd name="connsiteX8" fmla="*/ 560214 w 3122781"/>
              <a:gd name="connsiteY8" fmla="*/ 568594 h 2987610"/>
              <a:gd name="connsiteX9" fmla="*/ 1562477 w 3122781"/>
              <a:gd name="connsiteY9" fmla="*/ 0 h 29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2781" h="2987610">
                <a:moveTo>
                  <a:pt x="1562477" y="0"/>
                </a:moveTo>
                <a:cubicBezTo>
                  <a:pt x="1977379" y="0"/>
                  <a:pt x="2352290" y="211976"/>
                  <a:pt x="2562240" y="568594"/>
                </a:cubicBezTo>
                <a:cubicBezTo>
                  <a:pt x="2562240" y="568594"/>
                  <a:pt x="2562240" y="568594"/>
                  <a:pt x="2957146" y="1229459"/>
                </a:cubicBezTo>
                <a:cubicBezTo>
                  <a:pt x="3174595" y="1593558"/>
                  <a:pt x="3177094" y="2029979"/>
                  <a:pt x="2969643" y="2399066"/>
                </a:cubicBezTo>
                <a:cubicBezTo>
                  <a:pt x="2759693" y="2765659"/>
                  <a:pt x="2379783" y="2987610"/>
                  <a:pt x="1954884" y="2987610"/>
                </a:cubicBezTo>
                <a:cubicBezTo>
                  <a:pt x="1954884" y="2987610"/>
                  <a:pt x="1954884" y="2987610"/>
                  <a:pt x="1167570" y="2987610"/>
                </a:cubicBezTo>
                <a:cubicBezTo>
                  <a:pt x="742671" y="2987610"/>
                  <a:pt x="365261" y="2765659"/>
                  <a:pt x="155310" y="2399066"/>
                </a:cubicBezTo>
                <a:cubicBezTo>
                  <a:pt x="-54640" y="2029979"/>
                  <a:pt x="-52140" y="1593558"/>
                  <a:pt x="165308" y="1229459"/>
                </a:cubicBezTo>
                <a:cubicBezTo>
                  <a:pt x="165308" y="1229459"/>
                  <a:pt x="165308" y="1229459"/>
                  <a:pt x="560214" y="568594"/>
                </a:cubicBezTo>
                <a:cubicBezTo>
                  <a:pt x="772664" y="211976"/>
                  <a:pt x="1147575" y="0"/>
                  <a:pt x="1562477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0EEE3E8-137F-4F10-9E5E-01D1774B19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9606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E066A2-993C-4F8F-9FDA-73BA9AFD96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3429000"/>
            <a:ext cx="5138057" cy="1981868"/>
          </a:xfrm>
          <a:custGeom>
            <a:avLst/>
            <a:gdLst>
              <a:gd name="connsiteX0" fmla="*/ 85399 w 5138057"/>
              <a:gd name="connsiteY0" fmla="*/ 0 h 1981868"/>
              <a:gd name="connsiteX1" fmla="*/ 5052658 w 5138057"/>
              <a:gd name="connsiteY1" fmla="*/ 0 h 1981868"/>
              <a:gd name="connsiteX2" fmla="*/ 5138057 w 5138057"/>
              <a:gd name="connsiteY2" fmla="*/ 85399 h 1981868"/>
              <a:gd name="connsiteX3" fmla="*/ 5138057 w 5138057"/>
              <a:gd name="connsiteY3" fmla="*/ 1896469 h 1981868"/>
              <a:gd name="connsiteX4" fmla="*/ 5052658 w 5138057"/>
              <a:gd name="connsiteY4" fmla="*/ 1981868 h 1981868"/>
              <a:gd name="connsiteX5" fmla="*/ 85399 w 5138057"/>
              <a:gd name="connsiteY5" fmla="*/ 1981868 h 1981868"/>
              <a:gd name="connsiteX6" fmla="*/ 0 w 5138057"/>
              <a:gd name="connsiteY6" fmla="*/ 1896469 h 1981868"/>
              <a:gd name="connsiteX7" fmla="*/ 0 w 5138057"/>
              <a:gd name="connsiteY7" fmla="*/ 85399 h 1981868"/>
              <a:gd name="connsiteX8" fmla="*/ 85399 w 5138057"/>
              <a:gd name="connsiteY8" fmla="*/ 0 h 19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8057" h="1981868">
                <a:moveTo>
                  <a:pt x="85399" y="0"/>
                </a:moveTo>
                <a:lnTo>
                  <a:pt x="5052658" y="0"/>
                </a:lnTo>
                <a:cubicBezTo>
                  <a:pt x="5099823" y="0"/>
                  <a:pt x="5138057" y="38234"/>
                  <a:pt x="5138057" y="85399"/>
                </a:cubicBezTo>
                <a:lnTo>
                  <a:pt x="5138057" y="1896469"/>
                </a:lnTo>
                <a:cubicBezTo>
                  <a:pt x="5138057" y="1943634"/>
                  <a:pt x="5099823" y="1981868"/>
                  <a:pt x="5052658" y="1981868"/>
                </a:cubicBezTo>
                <a:lnTo>
                  <a:pt x="85399" y="1981868"/>
                </a:lnTo>
                <a:cubicBezTo>
                  <a:pt x="38234" y="1981868"/>
                  <a:pt x="0" y="1943634"/>
                  <a:pt x="0" y="1896469"/>
                </a:cubicBezTo>
                <a:lnTo>
                  <a:pt x="0" y="85399"/>
                </a:lnTo>
                <a:cubicBezTo>
                  <a:pt x="0" y="38234"/>
                  <a:pt x="38234" y="0"/>
                  <a:pt x="85399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00E7C44-D421-4277-824C-03BF0FC1DE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1355725"/>
            <a:ext cx="4195763" cy="2840038"/>
          </a:xfrm>
        </p:spPr>
        <p:txBody>
          <a:bodyPr anchor="ctr">
            <a:normAutofit/>
          </a:bodyPr>
          <a:lstStyle>
            <a:lvl1pPr marL="0" indent="0">
              <a:buNone/>
              <a:defRPr sz="6000"/>
            </a:lvl1pPr>
          </a:lstStyle>
          <a:p>
            <a:pPr lvl="0"/>
            <a:r>
              <a:rPr lang="en-US" dirty="0"/>
              <a:t>PUT YOUR BEST TITLE HERE</a:t>
            </a:r>
          </a:p>
        </p:txBody>
      </p:sp>
    </p:spTree>
    <p:extLst>
      <p:ext uri="{BB962C8B-B14F-4D97-AF65-F5344CB8AC3E}">
        <p14:creationId xmlns:p14="http://schemas.microsoft.com/office/powerpoint/2010/main" val="4085370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8E1BDB-DB2A-435B-B3F0-9DF8435F1F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02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D59125A-319A-4A47-81D0-D2B1D938FE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5416" y="1963801"/>
            <a:ext cx="1814729" cy="1811164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EDE1B75-3AC0-4852-BFCA-1A4507C6F6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10485" y="1963801"/>
            <a:ext cx="3085513" cy="1811164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771EB8B-40C8-459A-914D-A4B03B0B4C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6335" y="1963801"/>
            <a:ext cx="4900247" cy="18094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7364E5E-781A-4F9C-B5D0-67B7836A3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5416" y="3837453"/>
            <a:ext cx="1814729" cy="18111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86FC9B-BE28-4565-98FC-88FC9CCC3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0483" y="3841023"/>
            <a:ext cx="4900247" cy="18111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16D28E51-2F05-4595-BBEF-17D779959E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1071" y="3842703"/>
            <a:ext cx="3085513" cy="18111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94109B-8189-4123-8849-63AA5AB9B1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92953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730193-6707-499F-B9F7-C59141AAF3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4880" y="0"/>
            <a:ext cx="3471621" cy="4076054"/>
          </a:xfrm>
          <a:custGeom>
            <a:avLst/>
            <a:gdLst>
              <a:gd name="connsiteX0" fmla="*/ 66134 w 3471621"/>
              <a:gd name="connsiteY0" fmla="*/ 0 h 4076054"/>
              <a:gd name="connsiteX1" fmla="*/ 3405487 w 3471621"/>
              <a:gd name="connsiteY1" fmla="*/ 0 h 4076054"/>
              <a:gd name="connsiteX2" fmla="*/ 3471621 w 3471621"/>
              <a:gd name="connsiteY2" fmla="*/ 66134 h 4076054"/>
              <a:gd name="connsiteX3" fmla="*/ 3471621 w 3471621"/>
              <a:gd name="connsiteY3" fmla="*/ 4009920 h 4076054"/>
              <a:gd name="connsiteX4" fmla="*/ 3405487 w 3471621"/>
              <a:gd name="connsiteY4" fmla="*/ 4076054 h 4076054"/>
              <a:gd name="connsiteX5" fmla="*/ 66134 w 3471621"/>
              <a:gd name="connsiteY5" fmla="*/ 4076054 h 4076054"/>
              <a:gd name="connsiteX6" fmla="*/ 0 w 3471621"/>
              <a:gd name="connsiteY6" fmla="*/ 4009920 h 4076054"/>
              <a:gd name="connsiteX7" fmla="*/ 0 w 3471621"/>
              <a:gd name="connsiteY7" fmla="*/ 66134 h 4076054"/>
              <a:gd name="connsiteX8" fmla="*/ 66134 w 3471621"/>
              <a:gd name="connsiteY8" fmla="*/ 0 h 407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1621" h="4076054">
                <a:moveTo>
                  <a:pt x="66134" y="0"/>
                </a:moveTo>
                <a:lnTo>
                  <a:pt x="3405487" y="0"/>
                </a:lnTo>
                <a:cubicBezTo>
                  <a:pt x="3442012" y="0"/>
                  <a:pt x="3471621" y="29609"/>
                  <a:pt x="3471621" y="66134"/>
                </a:cubicBezTo>
                <a:lnTo>
                  <a:pt x="3471621" y="4009920"/>
                </a:lnTo>
                <a:cubicBezTo>
                  <a:pt x="3471621" y="4046445"/>
                  <a:pt x="3442012" y="4076054"/>
                  <a:pt x="3405487" y="4076054"/>
                </a:cubicBezTo>
                <a:lnTo>
                  <a:pt x="66134" y="4076054"/>
                </a:lnTo>
                <a:cubicBezTo>
                  <a:pt x="29609" y="4076054"/>
                  <a:pt x="0" y="4046445"/>
                  <a:pt x="0" y="4009920"/>
                </a:cubicBezTo>
                <a:lnTo>
                  <a:pt x="0" y="66134"/>
                </a:lnTo>
                <a:cubicBezTo>
                  <a:pt x="0" y="29609"/>
                  <a:pt x="29609" y="0"/>
                  <a:pt x="661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DD0DFCB-EA9C-4C77-A3C0-B5DB8AE8A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8565" y="1078531"/>
            <a:ext cx="4527012" cy="1143435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59875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1A2D8-9C2C-9FE7-6A1E-8F6B6DD3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4486E5-E8E2-CAE3-5DDF-585D1E695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B2525-5ED2-6E36-2A78-618949D6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54773-BCF5-74A1-AB58-D0BAC5A5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97539-4FA1-3818-9B1A-054728D7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9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6A210EE-5D5F-41DD-B165-F527742D03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4505" y="0"/>
            <a:ext cx="7427495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E045BC7-1086-4137-A033-827E998611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884" y="396606"/>
            <a:ext cx="4527012" cy="1143435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9A79DC95-C0D6-420F-8195-1E15FE2E2E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5641" y="5005951"/>
            <a:ext cx="6869011" cy="1852047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9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23355D9A-27DE-42D6-82D8-9F0208175D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171" y="2136888"/>
            <a:ext cx="2787536" cy="1887538"/>
          </a:xfrm>
          <a:custGeom>
            <a:avLst/>
            <a:gdLst>
              <a:gd name="connsiteX0" fmla="*/ 85807 w 2787536"/>
              <a:gd name="connsiteY0" fmla="*/ 0 h 1887538"/>
              <a:gd name="connsiteX1" fmla="*/ 2701729 w 2787536"/>
              <a:gd name="connsiteY1" fmla="*/ 0 h 1887538"/>
              <a:gd name="connsiteX2" fmla="*/ 2787536 w 2787536"/>
              <a:gd name="connsiteY2" fmla="*/ 85807 h 1887538"/>
              <a:gd name="connsiteX3" fmla="*/ 2787536 w 2787536"/>
              <a:gd name="connsiteY3" fmla="*/ 1801731 h 1887538"/>
              <a:gd name="connsiteX4" fmla="*/ 2701729 w 2787536"/>
              <a:gd name="connsiteY4" fmla="*/ 1887538 h 1887538"/>
              <a:gd name="connsiteX5" fmla="*/ 85807 w 2787536"/>
              <a:gd name="connsiteY5" fmla="*/ 1887538 h 1887538"/>
              <a:gd name="connsiteX6" fmla="*/ 0 w 2787536"/>
              <a:gd name="connsiteY6" fmla="*/ 1801731 h 1887538"/>
              <a:gd name="connsiteX7" fmla="*/ 0 w 2787536"/>
              <a:gd name="connsiteY7" fmla="*/ 85807 h 1887538"/>
              <a:gd name="connsiteX8" fmla="*/ 85807 w 2787536"/>
              <a:gd name="connsiteY8" fmla="*/ 0 h 188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536" h="1887538">
                <a:moveTo>
                  <a:pt x="85807" y="0"/>
                </a:moveTo>
                <a:lnTo>
                  <a:pt x="2701729" y="0"/>
                </a:lnTo>
                <a:cubicBezTo>
                  <a:pt x="2749119" y="0"/>
                  <a:pt x="2787536" y="38417"/>
                  <a:pt x="2787536" y="85807"/>
                </a:cubicBezTo>
                <a:lnTo>
                  <a:pt x="2787536" y="1801731"/>
                </a:lnTo>
                <a:cubicBezTo>
                  <a:pt x="2787536" y="1849121"/>
                  <a:pt x="2749119" y="1887538"/>
                  <a:pt x="2701729" y="1887538"/>
                </a:cubicBezTo>
                <a:lnTo>
                  <a:pt x="85807" y="1887538"/>
                </a:lnTo>
                <a:cubicBezTo>
                  <a:pt x="38417" y="1887538"/>
                  <a:pt x="0" y="1849121"/>
                  <a:pt x="0" y="1801731"/>
                </a:cubicBezTo>
                <a:lnTo>
                  <a:pt x="0" y="85807"/>
                </a:lnTo>
                <a:cubicBezTo>
                  <a:pt x="0" y="38417"/>
                  <a:pt x="38417" y="0"/>
                  <a:pt x="85807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E5987B4-1BF2-4546-B6D2-68AAF1E95E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2232" y="2136888"/>
            <a:ext cx="2787536" cy="1887538"/>
          </a:xfrm>
          <a:custGeom>
            <a:avLst/>
            <a:gdLst>
              <a:gd name="connsiteX0" fmla="*/ 85807 w 2787536"/>
              <a:gd name="connsiteY0" fmla="*/ 0 h 1887538"/>
              <a:gd name="connsiteX1" fmla="*/ 2701729 w 2787536"/>
              <a:gd name="connsiteY1" fmla="*/ 0 h 1887538"/>
              <a:gd name="connsiteX2" fmla="*/ 2787536 w 2787536"/>
              <a:gd name="connsiteY2" fmla="*/ 85807 h 1887538"/>
              <a:gd name="connsiteX3" fmla="*/ 2787536 w 2787536"/>
              <a:gd name="connsiteY3" fmla="*/ 1801731 h 1887538"/>
              <a:gd name="connsiteX4" fmla="*/ 2701729 w 2787536"/>
              <a:gd name="connsiteY4" fmla="*/ 1887538 h 1887538"/>
              <a:gd name="connsiteX5" fmla="*/ 85807 w 2787536"/>
              <a:gd name="connsiteY5" fmla="*/ 1887538 h 1887538"/>
              <a:gd name="connsiteX6" fmla="*/ 0 w 2787536"/>
              <a:gd name="connsiteY6" fmla="*/ 1801731 h 1887538"/>
              <a:gd name="connsiteX7" fmla="*/ 0 w 2787536"/>
              <a:gd name="connsiteY7" fmla="*/ 85807 h 1887538"/>
              <a:gd name="connsiteX8" fmla="*/ 85807 w 2787536"/>
              <a:gd name="connsiteY8" fmla="*/ 0 h 188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536" h="1887538">
                <a:moveTo>
                  <a:pt x="85807" y="0"/>
                </a:moveTo>
                <a:lnTo>
                  <a:pt x="2701729" y="0"/>
                </a:lnTo>
                <a:cubicBezTo>
                  <a:pt x="2749119" y="0"/>
                  <a:pt x="2787536" y="38417"/>
                  <a:pt x="2787536" y="85807"/>
                </a:cubicBezTo>
                <a:lnTo>
                  <a:pt x="2787536" y="1801731"/>
                </a:lnTo>
                <a:cubicBezTo>
                  <a:pt x="2787536" y="1849121"/>
                  <a:pt x="2749119" y="1887538"/>
                  <a:pt x="2701729" y="1887538"/>
                </a:cubicBezTo>
                <a:lnTo>
                  <a:pt x="85807" y="1887538"/>
                </a:lnTo>
                <a:cubicBezTo>
                  <a:pt x="38417" y="1887538"/>
                  <a:pt x="0" y="1849121"/>
                  <a:pt x="0" y="1801731"/>
                </a:cubicBezTo>
                <a:lnTo>
                  <a:pt x="0" y="85807"/>
                </a:lnTo>
                <a:cubicBezTo>
                  <a:pt x="0" y="38417"/>
                  <a:pt x="38417" y="0"/>
                  <a:pt x="85807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4BCEBEB-DE72-4803-B228-1E11878ADD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7293" y="2136888"/>
            <a:ext cx="2787536" cy="1887538"/>
          </a:xfrm>
          <a:custGeom>
            <a:avLst/>
            <a:gdLst>
              <a:gd name="connsiteX0" fmla="*/ 85807 w 2787536"/>
              <a:gd name="connsiteY0" fmla="*/ 0 h 1887538"/>
              <a:gd name="connsiteX1" fmla="*/ 2701729 w 2787536"/>
              <a:gd name="connsiteY1" fmla="*/ 0 h 1887538"/>
              <a:gd name="connsiteX2" fmla="*/ 2787536 w 2787536"/>
              <a:gd name="connsiteY2" fmla="*/ 85807 h 1887538"/>
              <a:gd name="connsiteX3" fmla="*/ 2787536 w 2787536"/>
              <a:gd name="connsiteY3" fmla="*/ 1801731 h 1887538"/>
              <a:gd name="connsiteX4" fmla="*/ 2701729 w 2787536"/>
              <a:gd name="connsiteY4" fmla="*/ 1887538 h 1887538"/>
              <a:gd name="connsiteX5" fmla="*/ 85807 w 2787536"/>
              <a:gd name="connsiteY5" fmla="*/ 1887538 h 1887538"/>
              <a:gd name="connsiteX6" fmla="*/ 0 w 2787536"/>
              <a:gd name="connsiteY6" fmla="*/ 1801731 h 1887538"/>
              <a:gd name="connsiteX7" fmla="*/ 0 w 2787536"/>
              <a:gd name="connsiteY7" fmla="*/ 85807 h 1887538"/>
              <a:gd name="connsiteX8" fmla="*/ 85807 w 2787536"/>
              <a:gd name="connsiteY8" fmla="*/ 0 h 188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536" h="1887538">
                <a:moveTo>
                  <a:pt x="85807" y="0"/>
                </a:moveTo>
                <a:lnTo>
                  <a:pt x="2701729" y="0"/>
                </a:lnTo>
                <a:cubicBezTo>
                  <a:pt x="2749119" y="0"/>
                  <a:pt x="2787536" y="38417"/>
                  <a:pt x="2787536" y="85807"/>
                </a:cubicBezTo>
                <a:lnTo>
                  <a:pt x="2787536" y="1801731"/>
                </a:lnTo>
                <a:cubicBezTo>
                  <a:pt x="2787536" y="1849121"/>
                  <a:pt x="2749119" y="1887538"/>
                  <a:pt x="2701729" y="1887538"/>
                </a:cubicBezTo>
                <a:lnTo>
                  <a:pt x="85807" y="1887538"/>
                </a:lnTo>
                <a:cubicBezTo>
                  <a:pt x="38417" y="1887538"/>
                  <a:pt x="0" y="1849121"/>
                  <a:pt x="0" y="1801731"/>
                </a:cubicBezTo>
                <a:lnTo>
                  <a:pt x="0" y="85807"/>
                </a:lnTo>
                <a:cubicBezTo>
                  <a:pt x="0" y="38417"/>
                  <a:pt x="38417" y="0"/>
                  <a:pt x="85807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C806971-EDE4-445D-8263-067F02E3CF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94906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ADB3129-B7D2-4E25-903C-D8AF863165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539CE3-D3E6-4E8B-AD33-E590D2710D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5435" y="1526444"/>
            <a:ext cx="3524848" cy="4748298"/>
          </a:xfrm>
          <a:custGeom>
            <a:avLst/>
            <a:gdLst>
              <a:gd name="connsiteX0" fmla="*/ 0 w 3524848"/>
              <a:gd name="connsiteY0" fmla="*/ 0 h 4748298"/>
              <a:gd name="connsiteX1" fmla="*/ 3524848 w 3524848"/>
              <a:gd name="connsiteY1" fmla="*/ 0 h 4748298"/>
              <a:gd name="connsiteX2" fmla="*/ 3524848 w 3524848"/>
              <a:gd name="connsiteY2" fmla="*/ 4748298 h 4748298"/>
              <a:gd name="connsiteX3" fmla="*/ 0 w 3524848"/>
              <a:gd name="connsiteY3" fmla="*/ 4748298 h 474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848" h="4748298">
                <a:moveTo>
                  <a:pt x="0" y="0"/>
                </a:moveTo>
                <a:lnTo>
                  <a:pt x="3524848" y="0"/>
                </a:lnTo>
                <a:lnTo>
                  <a:pt x="3524848" y="4748298"/>
                </a:lnTo>
                <a:lnTo>
                  <a:pt x="0" y="474829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9A8FBA3-37F8-487E-8D34-6746D6BB96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33476" y="3191332"/>
            <a:ext cx="1805191" cy="1197168"/>
          </a:xfrm>
          <a:custGeom>
            <a:avLst/>
            <a:gdLst>
              <a:gd name="connsiteX0" fmla="*/ 0 w 1805191"/>
              <a:gd name="connsiteY0" fmla="*/ 0 h 1197168"/>
              <a:gd name="connsiteX1" fmla="*/ 1805191 w 1805191"/>
              <a:gd name="connsiteY1" fmla="*/ 0 h 1197168"/>
              <a:gd name="connsiteX2" fmla="*/ 1805191 w 1805191"/>
              <a:gd name="connsiteY2" fmla="*/ 1197168 h 1197168"/>
              <a:gd name="connsiteX3" fmla="*/ 0 w 1805191"/>
              <a:gd name="connsiteY3" fmla="*/ 1197168 h 119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5191" h="1197168">
                <a:moveTo>
                  <a:pt x="0" y="0"/>
                </a:moveTo>
                <a:lnTo>
                  <a:pt x="1805191" y="0"/>
                </a:lnTo>
                <a:lnTo>
                  <a:pt x="1805191" y="1197168"/>
                </a:lnTo>
                <a:lnTo>
                  <a:pt x="0" y="11971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3AAA2D-C024-42D7-9CF6-F954533392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9166" y="1525581"/>
            <a:ext cx="1805191" cy="1197168"/>
          </a:xfrm>
          <a:custGeom>
            <a:avLst/>
            <a:gdLst>
              <a:gd name="connsiteX0" fmla="*/ 0 w 1805191"/>
              <a:gd name="connsiteY0" fmla="*/ 0 h 1197168"/>
              <a:gd name="connsiteX1" fmla="*/ 1805191 w 1805191"/>
              <a:gd name="connsiteY1" fmla="*/ 0 h 1197168"/>
              <a:gd name="connsiteX2" fmla="*/ 1805191 w 1805191"/>
              <a:gd name="connsiteY2" fmla="*/ 1197168 h 1197168"/>
              <a:gd name="connsiteX3" fmla="*/ 0 w 1805191"/>
              <a:gd name="connsiteY3" fmla="*/ 1197168 h 119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5191" h="1197168">
                <a:moveTo>
                  <a:pt x="0" y="0"/>
                </a:moveTo>
                <a:lnTo>
                  <a:pt x="1805191" y="0"/>
                </a:lnTo>
                <a:lnTo>
                  <a:pt x="1805191" y="1197168"/>
                </a:lnTo>
                <a:lnTo>
                  <a:pt x="0" y="11971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3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BFA0C11-1EE7-4D1E-80F2-5BCCFBF272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FFB179-8EA3-4513-A430-79B687F55F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9284" y="1750192"/>
            <a:ext cx="3352800" cy="3015916"/>
          </a:xfrm>
          <a:custGeom>
            <a:avLst/>
            <a:gdLst>
              <a:gd name="connsiteX0" fmla="*/ 75880 w 3352800"/>
              <a:gd name="connsiteY0" fmla="*/ 0 h 3015916"/>
              <a:gd name="connsiteX1" fmla="*/ 3276920 w 3352800"/>
              <a:gd name="connsiteY1" fmla="*/ 0 h 3015916"/>
              <a:gd name="connsiteX2" fmla="*/ 3352800 w 3352800"/>
              <a:gd name="connsiteY2" fmla="*/ 75880 h 3015916"/>
              <a:gd name="connsiteX3" fmla="*/ 3352800 w 3352800"/>
              <a:gd name="connsiteY3" fmla="*/ 2940036 h 3015916"/>
              <a:gd name="connsiteX4" fmla="*/ 3276920 w 3352800"/>
              <a:gd name="connsiteY4" fmla="*/ 3015916 h 3015916"/>
              <a:gd name="connsiteX5" fmla="*/ 75880 w 3352800"/>
              <a:gd name="connsiteY5" fmla="*/ 3015916 h 3015916"/>
              <a:gd name="connsiteX6" fmla="*/ 0 w 3352800"/>
              <a:gd name="connsiteY6" fmla="*/ 2940036 h 3015916"/>
              <a:gd name="connsiteX7" fmla="*/ 0 w 3352800"/>
              <a:gd name="connsiteY7" fmla="*/ 75880 h 3015916"/>
              <a:gd name="connsiteX8" fmla="*/ 75880 w 3352800"/>
              <a:gd name="connsiteY8" fmla="*/ 0 h 301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3015916">
                <a:moveTo>
                  <a:pt x="75880" y="0"/>
                </a:moveTo>
                <a:lnTo>
                  <a:pt x="3276920" y="0"/>
                </a:lnTo>
                <a:cubicBezTo>
                  <a:pt x="3318827" y="0"/>
                  <a:pt x="3352800" y="33973"/>
                  <a:pt x="3352800" y="75880"/>
                </a:cubicBezTo>
                <a:lnTo>
                  <a:pt x="3352800" y="2940036"/>
                </a:lnTo>
                <a:cubicBezTo>
                  <a:pt x="3352800" y="2981943"/>
                  <a:pt x="3318827" y="3015916"/>
                  <a:pt x="3276920" y="3015916"/>
                </a:cubicBezTo>
                <a:lnTo>
                  <a:pt x="75880" y="3015916"/>
                </a:lnTo>
                <a:cubicBezTo>
                  <a:pt x="33973" y="3015916"/>
                  <a:pt x="0" y="2981943"/>
                  <a:pt x="0" y="2940036"/>
                </a:cubicBezTo>
                <a:lnTo>
                  <a:pt x="0" y="75880"/>
                </a:lnTo>
                <a:cubicBezTo>
                  <a:pt x="0" y="33973"/>
                  <a:pt x="33973" y="0"/>
                  <a:pt x="7588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0177F4-D7EE-4A92-9E6D-CC58CBE59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799" y="1726280"/>
            <a:ext cx="2518612" cy="1375241"/>
          </a:xfrm>
          <a:custGeom>
            <a:avLst/>
            <a:gdLst>
              <a:gd name="connsiteX0" fmla="*/ 34601 w 2518612"/>
              <a:gd name="connsiteY0" fmla="*/ 0 h 1375241"/>
              <a:gd name="connsiteX1" fmla="*/ 2484011 w 2518612"/>
              <a:gd name="connsiteY1" fmla="*/ 0 h 1375241"/>
              <a:gd name="connsiteX2" fmla="*/ 2518612 w 2518612"/>
              <a:gd name="connsiteY2" fmla="*/ 34601 h 1375241"/>
              <a:gd name="connsiteX3" fmla="*/ 2518612 w 2518612"/>
              <a:gd name="connsiteY3" fmla="*/ 1340640 h 1375241"/>
              <a:gd name="connsiteX4" fmla="*/ 2484011 w 2518612"/>
              <a:gd name="connsiteY4" fmla="*/ 1375241 h 1375241"/>
              <a:gd name="connsiteX5" fmla="*/ 34601 w 2518612"/>
              <a:gd name="connsiteY5" fmla="*/ 1375241 h 1375241"/>
              <a:gd name="connsiteX6" fmla="*/ 0 w 2518612"/>
              <a:gd name="connsiteY6" fmla="*/ 1340640 h 1375241"/>
              <a:gd name="connsiteX7" fmla="*/ 0 w 2518612"/>
              <a:gd name="connsiteY7" fmla="*/ 34601 h 1375241"/>
              <a:gd name="connsiteX8" fmla="*/ 34601 w 2518612"/>
              <a:gd name="connsiteY8" fmla="*/ 0 h 137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612" h="1375241">
                <a:moveTo>
                  <a:pt x="34601" y="0"/>
                </a:moveTo>
                <a:lnTo>
                  <a:pt x="2484011" y="0"/>
                </a:lnTo>
                <a:cubicBezTo>
                  <a:pt x="2503121" y="0"/>
                  <a:pt x="2518612" y="15491"/>
                  <a:pt x="2518612" y="34601"/>
                </a:cubicBezTo>
                <a:lnTo>
                  <a:pt x="2518612" y="1340640"/>
                </a:lnTo>
                <a:cubicBezTo>
                  <a:pt x="2518612" y="1359750"/>
                  <a:pt x="2503121" y="1375241"/>
                  <a:pt x="2484011" y="1375241"/>
                </a:cubicBezTo>
                <a:lnTo>
                  <a:pt x="34601" y="1375241"/>
                </a:lnTo>
                <a:cubicBezTo>
                  <a:pt x="15491" y="1375241"/>
                  <a:pt x="0" y="1359750"/>
                  <a:pt x="0" y="1340640"/>
                </a:cubicBezTo>
                <a:lnTo>
                  <a:pt x="0" y="34601"/>
                </a:lnTo>
                <a:cubicBezTo>
                  <a:pt x="0" y="15491"/>
                  <a:pt x="15491" y="0"/>
                  <a:pt x="3460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3A191B-C8EE-4491-8269-A8C03F2438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4799" y="3355359"/>
            <a:ext cx="2518612" cy="1375241"/>
          </a:xfrm>
          <a:custGeom>
            <a:avLst/>
            <a:gdLst>
              <a:gd name="connsiteX0" fmla="*/ 34601 w 2518612"/>
              <a:gd name="connsiteY0" fmla="*/ 0 h 1375241"/>
              <a:gd name="connsiteX1" fmla="*/ 2484011 w 2518612"/>
              <a:gd name="connsiteY1" fmla="*/ 0 h 1375241"/>
              <a:gd name="connsiteX2" fmla="*/ 2518612 w 2518612"/>
              <a:gd name="connsiteY2" fmla="*/ 34601 h 1375241"/>
              <a:gd name="connsiteX3" fmla="*/ 2518612 w 2518612"/>
              <a:gd name="connsiteY3" fmla="*/ 1340640 h 1375241"/>
              <a:gd name="connsiteX4" fmla="*/ 2484011 w 2518612"/>
              <a:gd name="connsiteY4" fmla="*/ 1375241 h 1375241"/>
              <a:gd name="connsiteX5" fmla="*/ 34601 w 2518612"/>
              <a:gd name="connsiteY5" fmla="*/ 1375241 h 1375241"/>
              <a:gd name="connsiteX6" fmla="*/ 0 w 2518612"/>
              <a:gd name="connsiteY6" fmla="*/ 1340640 h 1375241"/>
              <a:gd name="connsiteX7" fmla="*/ 0 w 2518612"/>
              <a:gd name="connsiteY7" fmla="*/ 34601 h 1375241"/>
              <a:gd name="connsiteX8" fmla="*/ 34601 w 2518612"/>
              <a:gd name="connsiteY8" fmla="*/ 0 h 137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612" h="1375241">
                <a:moveTo>
                  <a:pt x="34601" y="0"/>
                </a:moveTo>
                <a:lnTo>
                  <a:pt x="2484011" y="0"/>
                </a:lnTo>
                <a:cubicBezTo>
                  <a:pt x="2503121" y="0"/>
                  <a:pt x="2518612" y="15491"/>
                  <a:pt x="2518612" y="34601"/>
                </a:cubicBezTo>
                <a:lnTo>
                  <a:pt x="2518612" y="1340640"/>
                </a:lnTo>
                <a:cubicBezTo>
                  <a:pt x="2518612" y="1359750"/>
                  <a:pt x="2503121" y="1375241"/>
                  <a:pt x="2484011" y="1375241"/>
                </a:cubicBezTo>
                <a:lnTo>
                  <a:pt x="34601" y="1375241"/>
                </a:lnTo>
                <a:cubicBezTo>
                  <a:pt x="15491" y="1375241"/>
                  <a:pt x="0" y="1359750"/>
                  <a:pt x="0" y="1340640"/>
                </a:cubicBezTo>
                <a:lnTo>
                  <a:pt x="0" y="34601"/>
                </a:lnTo>
                <a:cubicBezTo>
                  <a:pt x="0" y="15491"/>
                  <a:pt x="15491" y="0"/>
                  <a:pt x="3460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2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5441B2-28EF-45E8-8A9B-56CF58D66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54316" y="0"/>
            <a:ext cx="336884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04B5D2E-0C2B-4F88-ACCE-E7C903B643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3158" y="0"/>
            <a:ext cx="336884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E2E18F0-B7B2-4CA8-A4F0-6B8B3A86E3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884" y="396606"/>
            <a:ext cx="4527012" cy="1143435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410292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710D2AA-8774-4E01-BB55-3989E7CF2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4089" y="396606"/>
            <a:ext cx="4754454" cy="1935615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1778DCE-BCEC-4122-ADCB-0EFC43058E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7129" y="1346444"/>
            <a:ext cx="5533704" cy="3731741"/>
          </a:xfrm>
          <a:custGeom>
            <a:avLst/>
            <a:gdLst>
              <a:gd name="connsiteX0" fmla="*/ 0 w 1051123"/>
              <a:gd name="connsiteY0" fmla="*/ 0 h 1051123"/>
              <a:gd name="connsiteX1" fmla="*/ 1051123 w 1051123"/>
              <a:gd name="connsiteY1" fmla="*/ 0 h 1051123"/>
              <a:gd name="connsiteX2" fmla="*/ 1051123 w 1051123"/>
              <a:gd name="connsiteY2" fmla="*/ 1051123 h 1051123"/>
              <a:gd name="connsiteX3" fmla="*/ 0 w 1051123"/>
              <a:gd name="connsiteY3" fmla="*/ 1051123 h 1051123"/>
              <a:gd name="connsiteX4" fmla="*/ 0 w 1051123"/>
              <a:gd name="connsiteY4" fmla="*/ 0 h 1051123"/>
              <a:gd name="connsiteX0" fmla="*/ 0 w 1123695"/>
              <a:gd name="connsiteY0" fmla="*/ 0 h 1370437"/>
              <a:gd name="connsiteX1" fmla="*/ 1123695 w 1123695"/>
              <a:gd name="connsiteY1" fmla="*/ 319314 h 1370437"/>
              <a:gd name="connsiteX2" fmla="*/ 1123695 w 1123695"/>
              <a:gd name="connsiteY2" fmla="*/ 1370437 h 1370437"/>
              <a:gd name="connsiteX3" fmla="*/ 72572 w 1123695"/>
              <a:gd name="connsiteY3" fmla="*/ 1370437 h 1370437"/>
              <a:gd name="connsiteX4" fmla="*/ 0 w 1123695"/>
              <a:gd name="connsiteY4" fmla="*/ 0 h 1370437"/>
              <a:gd name="connsiteX0" fmla="*/ 0 w 1096341"/>
              <a:gd name="connsiteY0" fmla="*/ 0 h 1327452"/>
              <a:gd name="connsiteX1" fmla="*/ 1096341 w 1096341"/>
              <a:gd name="connsiteY1" fmla="*/ 276329 h 1327452"/>
              <a:gd name="connsiteX2" fmla="*/ 1096341 w 1096341"/>
              <a:gd name="connsiteY2" fmla="*/ 1327452 h 1327452"/>
              <a:gd name="connsiteX3" fmla="*/ 45218 w 1096341"/>
              <a:gd name="connsiteY3" fmla="*/ 1327452 h 1327452"/>
              <a:gd name="connsiteX4" fmla="*/ 0 w 1096341"/>
              <a:gd name="connsiteY4" fmla="*/ 0 h 1327452"/>
              <a:gd name="connsiteX0" fmla="*/ 0 w 3183049"/>
              <a:gd name="connsiteY0" fmla="*/ 458317 h 1785769"/>
              <a:gd name="connsiteX1" fmla="*/ 3183049 w 3183049"/>
              <a:gd name="connsiteY1" fmla="*/ 0 h 1785769"/>
              <a:gd name="connsiteX2" fmla="*/ 1096341 w 3183049"/>
              <a:gd name="connsiteY2" fmla="*/ 1785769 h 1785769"/>
              <a:gd name="connsiteX3" fmla="*/ 45218 w 3183049"/>
              <a:gd name="connsiteY3" fmla="*/ 1785769 h 1785769"/>
              <a:gd name="connsiteX4" fmla="*/ 0 w 3183049"/>
              <a:gd name="connsiteY4" fmla="*/ 458317 h 1785769"/>
              <a:gd name="connsiteX0" fmla="*/ 0 w 3183049"/>
              <a:gd name="connsiteY0" fmla="*/ 462225 h 1785769"/>
              <a:gd name="connsiteX1" fmla="*/ 3183049 w 3183049"/>
              <a:gd name="connsiteY1" fmla="*/ 0 h 1785769"/>
              <a:gd name="connsiteX2" fmla="*/ 1096341 w 3183049"/>
              <a:gd name="connsiteY2" fmla="*/ 1785769 h 1785769"/>
              <a:gd name="connsiteX3" fmla="*/ 45218 w 3183049"/>
              <a:gd name="connsiteY3" fmla="*/ 1785769 h 1785769"/>
              <a:gd name="connsiteX4" fmla="*/ 0 w 3183049"/>
              <a:gd name="connsiteY4" fmla="*/ 462225 h 1785769"/>
              <a:gd name="connsiteX0" fmla="*/ 0 w 3179141"/>
              <a:gd name="connsiteY0" fmla="*/ 466132 h 1785769"/>
              <a:gd name="connsiteX1" fmla="*/ 3179141 w 3179141"/>
              <a:gd name="connsiteY1" fmla="*/ 0 h 1785769"/>
              <a:gd name="connsiteX2" fmla="*/ 1092433 w 3179141"/>
              <a:gd name="connsiteY2" fmla="*/ 1785769 h 1785769"/>
              <a:gd name="connsiteX3" fmla="*/ 41310 w 3179141"/>
              <a:gd name="connsiteY3" fmla="*/ 1785769 h 1785769"/>
              <a:gd name="connsiteX4" fmla="*/ 0 w 3179141"/>
              <a:gd name="connsiteY4" fmla="*/ 466132 h 1785769"/>
              <a:gd name="connsiteX0" fmla="*/ 540937 w 3720078"/>
              <a:gd name="connsiteY0" fmla="*/ 466132 h 2508693"/>
              <a:gd name="connsiteX1" fmla="*/ 3720078 w 3720078"/>
              <a:gd name="connsiteY1" fmla="*/ 0 h 2508693"/>
              <a:gd name="connsiteX2" fmla="*/ 1633370 w 3720078"/>
              <a:gd name="connsiteY2" fmla="*/ 1785769 h 2508693"/>
              <a:gd name="connsiteX3" fmla="*/ 0 w 3720078"/>
              <a:gd name="connsiteY3" fmla="*/ 2508693 h 2508693"/>
              <a:gd name="connsiteX4" fmla="*/ 540937 w 3720078"/>
              <a:gd name="connsiteY4" fmla="*/ 466132 h 2508693"/>
              <a:gd name="connsiteX0" fmla="*/ 540937 w 3720078"/>
              <a:gd name="connsiteY0" fmla="*/ 466132 h 2508693"/>
              <a:gd name="connsiteX1" fmla="*/ 3720078 w 3720078"/>
              <a:gd name="connsiteY1" fmla="*/ 0 h 2508693"/>
              <a:gd name="connsiteX2" fmla="*/ 3227708 w 3720078"/>
              <a:gd name="connsiteY2" fmla="*/ 2481338 h 2508693"/>
              <a:gd name="connsiteX3" fmla="*/ 0 w 3720078"/>
              <a:gd name="connsiteY3" fmla="*/ 2508693 h 2508693"/>
              <a:gd name="connsiteX4" fmla="*/ 540937 w 3720078"/>
              <a:gd name="connsiteY4" fmla="*/ 466132 h 250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078" h="2508693">
                <a:moveTo>
                  <a:pt x="540937" y="466132"/>
                </a:moveTo>
                <a:lnTo>
                  <a:pt x="3720078" y="0"/>
                </a:lnTo>
                <a:lnTo>
                  <a:pt x="3227708" y="2481338"/>
                </a:lnTo>
                <a:lnTo>
                  <a:pt x="0" y="2508693"/>
                </a:lnTo>
                <a:lnTo>
                  <a:pt x="540937" y="46613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5CA51-D9AA-485C-BCCE-CEA7F2B28F2F}"/>
              </a:ext>
            </a:extLst>
          </p:cNvPr>
          <p:cNvSpPr txBox="1"/>
          <p:nvPr userDrawn="1"/>
        </p:nvSpPr>
        <p:spPr>
          <a:xfrm>
            <a:off x="1038891" y="2332222"/>
            <a:ext cx="180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50082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AB93274-70C6-4FB7-A46E-ECDCB5F79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2BF07EC-033F-4214-8FE3-A43933DE3F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9909" y="1993891"/>
            <a:ext cx="3361704" cy="1539877"/>
          </a:xfrm>
          <a:custGeom>
            <a:avLst/>
            <a:gdLst>
              <a:gd name="connsiteX0" fmla="*/ 0 w 3406589"/>
              <a:gd name="connsiteY0" fmla="*/ 0 h 1691340"/>
              <a:gd name="connsiteX1" fmla="*/ 3406589 w 3406589"/>
              <a:gd name="connsiteY1" fmla="*/ 0 h 1691340"/>
              <a:gd name="connsiteX2" fmla="*/ 3406589 w 3406589"/>
              <a:gd name="connsiteY2" fmla="*/ 1691340 h 1691340"/>
              <a:gd name="connsiteX3" fmla="*/ 0 w 3406589"/>
              <a:gd name="connsiteY3" fmla="*/ 1691340 h 1691340"/>
              <a:gd name="connsiteX4" fmla="*/ 0 w 3406589"/>
              <a:gd name="connsiteY4" fmla="*/ 0 h 1691340"/>
              <a:gd name="connsiteX0" fmla="*/ 0 w 3556000"/>
              <a:gd name="connsiteY0" fmla="*/ 0 h 1691340"/>
              <a:gd name="connsiteX1" fmla="*/ 3556000 w 3556000"/>
              <a:gd name="connsiteY1" fmla="*/ 0 h 1691340"/>
              <a:gd name="connsiteX2" fmla="*/ 3556000 w 3556000"/>
              <a:gd name="connsiteY2" fmla="*/ 1691340 h 1691340"/>
              <a:gd name="connsiteX3" fmla="*/ 149411 w 3556000"/>
              <a:gd name="connsiteY3" fmla="*/ 1691340 h 1691340"/>
              <a:gd name="connsiteX4" fmla="*/ 0 w 3556000"/>
              <a:gd name="connsiteY4" fmla="*/ 0 h 1691340"/>
              <a:gd name="connsiteX0" fmla="*/ 0 w 3705412"/>
              <a:gd name="connsiteY0" fmla="*/ 5977 h 1697317"/>
              <a:gd name="connsiteX1" fmla="*/ 3705412 w 3705412"/>
              <a:gd name="connsiteY1" fmla="*/ 0 h 1697317"/>
              <a:gd name="connsiteX2" fmla="*/ 3556000 w 3705412"/>
              <a:gd name="connsiteY2" fmla="*/ 1697317 h 1697317"/>
              <a:gd name="connsiteX3" fmla="*/ 149411 w 3705412"/>
              <a:gd name="connsiteY3" fmla="*/ 1697317 h 1697317"/>
              <a:gd name="connsiteX4" fmla="*/ 0 w 3705412"/>
              <a:gd name="connsiteY4" fmla="*/ 5977 h 169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412" h="1697317">
                <a:moveTo>
                  <a:pt x="0" y="5977"/>
                </a:moveTo>
                <a:lnTo>
                  <a:pt x="3705412" y="0"/>
                </a:lnTo>
                <a:lnTo>
                  <a:pt x="3556000" y="1697317"/>
                </a:lnTo>
                <a:lnTo>
                  <a:pt x="149411" y="1697317"/>
                </a:lnTo>
                <a:lnTo>
                  <a:pt x="0" y="597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6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652736-F4D7-4176-9687-C28ADB9133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38550"/>
          </a:xfrm>
          <a:custGeom>
            <a:avLst/>
            <a:gdLst>
              <a:gd name="connsiteX0" fmla="*/ 0 w 12192000"/>
              <a:gd name="connsiteY0" fmla="*/ 0 h 3638550"/>
              <a:gd name="connsiteX1" fmla="*/ 12192000 w 12192000"/>
              <a:gd name="connsiteY1" fmla="*/ 0 h 3638550"/>
              <a:gd name="connsiteX2" fmla="*/ 12192000 w 12192000"/>
              <a:gd name="connsiteY2" fmla="*/ 3638550 h 3638550"/>
              <a:gd name="connsiteX3" fmla="*/ 0 w 1219200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38550">
                <a:moveTo>
                  <a:pt x="0" y="0"/>
                </a:moveTo>
                <a:lnTo>
                  <a:pt x="12192000" y="0"/>
                </a:lnTo>
                <a:lnTo>
                  <a:pt x="12192000" y="3638550"/>
                </a:lnTo>
                <a:lnTo>
                  <a:pt x="0" y="363855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E74CA1D-9751-476C-B1F2-676B8C4F4C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5279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1D3EDE-9737-4F7D-A0C9-62CC738110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530" y="1977304"/>
            <a:ext cx="3251780" cy="1859825"/>
          </a:xfrm>
          <a:custGeom>
            <a:avLst/>
            <a:gdLst>
              <a:gd name="connsiteX0" fmla="*/ 65763 w 3251780"/>
              <a:gd name="connsiteY0" fmla="*/ 0 h 1859825"/>
              <a:gd name="connsiteX1" fmla="*/ 3186017 w 3251780"/>
              <a:gd name="connsiteY1" fmla="*/ 0 h 1859825"/>
              <a:gd name="connsiteX2" fmla="*/ 3251780 w 3251780"/>
              <a:gd name="connsiteY2" fmla="*/ 65763 h 1859825"/>
              <a:gd name="connsiteX3" fmla="*/ 3251780 w 3251780"/>
              <a:gd name="connsiteY3" fmla="*/ 1794062 h 1859825"/>
              <a:gd name="connsiteX4" fmla="*/ 3186017 w 3251780"/>
              <a:gd name="connsiteY4" fmla="*/ 1859825 h 1859825"/>
              <a:gd name="connsiteX5" fmla="*/ 65763 w 3251780"/>
              <a:gd name="connsiteY5" fmla="*/ 1859825 h 1859825"/>
              <a:gd name="connsiteX6" fmla="*/ 0 w 3251780"/>
              <a:gd name="connsiteY6" fmla="*/ 1794062 h 1859825"/>
              <a:gd name="connsiteX7" fmla="*/ 0 w 3251780"/>
              <a:gd name="connsiteY7" fmla="*/ 65763 h 1859825"/>
              <a:gd name="connsiteX8" fmla="*/ 65763 w 3251780"/>
              <a:gd name="connsiteY8" fmla="*/ 0 h 185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780" h="1859825">
                <a:moveTo>
                  <a:pt x="65763" y="0"/>
                </a:moveTo>
                <a:lnTo>
                  <a:pt x="3186017" y="0"/>
                </a:lnTo>
                <a:cubicBezTo>
                  <a:pt x="3222337" y="0"/>
                  <a:pt x="3251780" y="29443"/>
                  <a:pt x="3251780" y="65763"/>
                </a:cubicBezTo>
                <a:lnTo>
                  <a:pt x="3251780" y="1794062"/>
                </a:lnTo>
                <a:cubicBezTo>
                  <a:pt x="3251780" y="1830382"/>
                  <a:pt x="3222337" y="1859825"/>
                  <a:pt x="3186017" y="1859825"/>
                </a:cubicBezTo>
                <a:lnTo>
                  <a:pt x="65763" y="1859825"/>
                </a:lnTo>
                <a:cubicBezTo>
                  <a:pt x="29443" y="1859825"/>
                  <a:pt x="0" y="1830382"/>
                  <a:pt x="0" y="1794062"/>
                </a:cubicBezTo>
                <a:lnTo>
                  <a:pt x="0" y="65763"/>
                </a:lnTo>
                <a:cubicBezTo>
                  <a:pt x="0" y="29443"/>
                  <a:pt x="29443" y="0"/>
                  <a:pt x="6576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430C6A-40B2-479E-8096-830D99D396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0110" y="1977304"/>
            <a:ext cx="3251780" cy="1859825"/>
          </a:xfrm>
          <a:custGeom>
            <a:avLst/>
            <a:gdLst>
              <a:gd name="connsiteX0" fmla="*/ 65763 w 3251780"/>
              <a:gd name="connsiteY0" fmla="*/ 0 h 1859825"/>
              <a:gd name="connsiteX1" fmla="*/ 3186017 w 3251780"/>
              <a:gd name="connsiteY1" fmla="*/ 0 h 1859825"/>
              <a:gd name="connsiteX2" fmla="*/ 3251780 w 3251780"/>
              <a:gd name="connsiteY2" fmla="*/ 65763 h 1859825"/>
              <a:gd name="connsiteX3" fmla="*/ 3251780 w 3251780"/>
              <a:gd name="connsiteY3" fmla="*/ 1794062 h 1859825"/>
              <a:gd name="connsiteX4" fmla="*/ 3186017 w 3251780"/>
              <a:gd name="connsiteY4" fmla="*/ 1859825 h 1859825"/>
              <a:gd name="connsiteX5" fmla="*/ 65763 w 3251780"/>
              <a:gd name="connsiteY5" fmla="*/ 1859825 h 1859825"/>
              <a:gd name="connsiteX6" fmla="*/ 0 w 3251780"/>
              <a:gd name="connsiteY6" fmla="*/ 1794062 h 1859825"/>
              <a:gd name="connsiteX7" fmla="*/ 0 w 3251780"/>
              <a:gd name="connsiteY7" fmla="*/ 65763 h 1859825"/>
              <a:gd name="connsiteX8" fmla="*/ 65763 w 3251780"/>
              <a:gd name="connsiteY8" fmla="*/ 0 h 185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780" h="1859825">
                <a:moveTo>
                  <a:pt x="65763" y="0"/>
                </a:moveTo>
                <a:lnTo>
                  <a:pt x="3186017" y="0"/>
                </a:lnTo>
                <a:cubicBezTo>
                  <a:pt x="3222337" y="0"/>
                  <a:pt x="3251780" y="29443"/>
                  <a:pt x="3251780" y="65763"/>
                </a:cubicBezTo>
                <a:lnTo>
                  <a:pt x="3251780" y="1794062"/>
                </a:lnTo>
                <a:cubicBezTo>
                  <a:pt x="3251780" y="1830382"/>
                  <a:pt x="3222337" y="1859825"/>
                  <a:pt x="3186017" y="1859825"/>
                </a:cubicBezTo>
                <a:lnTo>
                  <a:pt x="65763" y="1859825"/>
                </a:lnTo>
                <a:cubicBezTo>
                  <a:pt x="29443" y="1859825"/>
                  <a:pt x="0" y="1830382"/>
                  <a:pt x="0" y="1794062"/>
                </a:cubicBezTo>
                <a:lnTo>
                  <a:pt x="0" y="65763"/>
                </a:lnTo>
                <a:cubicBezTo>
                  <a:pt x="0" y="29443"/>
                  <a:pt x="29443" y="0"/>
                  <a:pt x="6576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99AD55B-29A5-4F73-A335-AF83089286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1690" y="1977304"/>
            <a:ext cx="3251780" cy="1859825"/>
          </a:xfrm>
          <a:custGeom>
            <a:avLst/>
            <a:gdLst>
              <a:gd name="connsiteX0" fmla="*/ 65763 w 3251780"/>
              <a:gd name="connsiteY0" fmla="*/ 0 h 1859825"/>
              <a:gd name="connsiteX1" fmla="*/ 3186017 w 3251780"/>
              <a:gd name="connsiteY1" fmla="*/ 0 h 1859825"/>
              <a:gd name="connsiteX2" fmla="*/ 3251780 w 3251780"/>
              <a:gd name="connsiteY2" fmla="*/ 65763 h 1859825"/>
              <a:gd name="connsiteX3" fmla="*/ 3251780 w 3251780"/>
              <a:gd name="connsiteY3" fmla="*/ 1794062 h 1859825"/>
              <a:gd name="connsiteX4" fmla="*/ 3186017 w 3251780"/>
              <a:gd name="connsiteY4" fmla="*/ 1859825 h 1859825"/>
              <a:gd name="connsiteX5" fmla="*/ 65763 w 3251780"/>
              <a:gd name="connsiteY5" fmla="*/ 1859825 h 1859825"/>
              <a:gd name="connsiteX6" fmla="*/ 0 w 3251780"/>
              <a:gd name="connsiteY6" fmla="*/ 1794062 h 1859825"/>
              <a:gd name="connsiteX7" fmla="*/ 0 w 3251780"/>
              <a:gd name="connsiteY7" fmla="*/ 65763 h 1859825"/>
              <a:gd name="connsiteX8" fmla="*/ 65763 w 3251780"/>
              <a:gd name="connsiteY8" fmla="*/ 0 h 185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780" h="1859825">
                <a:moveTo>
                  <a:pt x="65763" y="0"/>
                </a:moveTo>
                <a:lnTo>
                  <a:pt x="3186017" y="0"/>
                </a:lnTo>
                <a:cubicBezTo>
                  <a:pt x="3222337" y="0"/>
                  <a:pt x="3251780" y="29443"/>
                  <a:pt x="3251780" y="65763"/>
                </a:cubicBezTo>
                <a:lnTo>
                  <a:pt x="3251780" y="1794062"/>
                </a:lnTo>
                <a:cubicBezTo>
                  <a:pt x="3251780" y="1830382"/>
                  <a:pt x="3222337" y="1859825"/>
                  <a:pt x="3186017" y="1859825"/>
                </a:cubicBezTo>
                <a:lnTo>
                  <a:pt x="65763" y="1859825"/>
                </a:lnTo>
                <a:cubicBezTo>
                  <a:pt x="29443" y="1859825"/>
                  <a:pt x="0" y="1830382"/>
                  <a:pt x="0" y="1794062"/>
                </a:cubicBezTo>
                <a:lnTo>
                  <a:pt x="0" y="65763"/>
                </a:lnTo>
                <a:cubicBezTo>
                  <a:pt x="0" y="29443"/>
                  <a:pt x="29443" y="0"/>
                  <a:pt x="6576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AE4D8F3-5B06-46B6-B51D-BC8F8969C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75387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F1A1FF-30BE-4C42-AB75-25FD6B3B6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521105"/>
            <a:ext cx="5818621" cy="4156241"/>
          </a:xfrm>
          <a:custGeom>
            <a:avLst/>
            <a:gdLst>
              <a:gd name="connsiteX0" fmla="*/ 2720048 w 5818621"/>
              <a:gd name="connsiteY0" fmla="*/ 888 h 4156241"/>
              <a:gd name="connsiteX1" fmla="*/ 3796559 w 5818621"/>
              <a:gd name="connsiteY1" fmla="*/ 334879 h 4156241"/>
              <a:gd name="connsiteX2" fmla="*/ 5290323 w 5818621"/>
              <a:gd name="connsiteY2" fmla="*/ 1528900 h 4156241"/>
              <a:gd name="connsiteX3" fmla="*/ 5791026 w 5818621"/>
              <a:gd name="connsiteY3" fmla="*/ 2530875 h 4156241"/>
              <a:gd name="connsiteX4" fmla="*/ 5565710 w 5818621"/>
              <a:gd name="connsiteY4" fmla="*/ 3599648 h 4156241"/>
              <a:gd name="connsiteX5" fmla="*/ 4088636 w 5818621"/>
              <a:gd name="connsiteY5" fmla="*/ 4150734 h 4156241"/>
              <a:gd name="connsiteX6" fmla="*/ 3195716 w 5818621"/>
              <a:gd name="connsiteY6" fmla="*/ 4088111 h 4156241"/>
              <a:gd name="connsiteX7" fmla="*/ 2210999 w 5818621"/>
              <a:gd name="connsiteY7" fmla="*/ 3741595 h 4156241"/>
              <a:gd name="connsiteX8" fmla="*/ 62149 w 5818621"/>
              <a:gd name="connsiteY8" fmla="*/ 3770819 h 4156241"/>
              <a:gd name="connsiteX9" fmla="*/ 0 w 5818621"/>
              <a:gd name="connsiteY9" fmla="*/ 3794390 h 4156241"/>
              <a:gd name="connsiteX10" fmla="*/ 0 w 5818621"/>
              <a:gd name="connsiteY10" fmla="*/ 1468496 h 4156241"/>
              <a:gd name="connsiteX11" fmla="*/ 14360 w 5818621"/>
              <a:gd name="connsiteY11" fmla="*/ 1453817 h 4156241"/>
              <a:gd name="connsiteX12" fmla="*/ 946724 w 5818621"/>
              <a:gd name="connsiteY12" fmla="*/ 706445 h 4156241"/>
              <a:gd name="connsiteX13" fmla="*/ 2720048 w 5818621"/>
              <a:gd name="connsiteY13" fmla="*/ 888 h 415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18621" h="4156241">
                <a:moveTo>
                  <a:pt x="2720048" y="888"/>
                </a:moveTo>
                <a:cubicBezTo>
                  <a:pt x="3095575" y="17587"/>
                  <a:pt x="3458585" y="159534"/>
                  <a:pt x="3796559" y="334879"/>
                </a:cubicBezTo>
                <a:cubicBezTo>
                  <a:pt x="4364023" y="635472"/>
                  <a:pt x="4889761" y="1027912"/>
                  <a:pt x="5290323" y="1528900"/>
                </a:cubicBezTo>
                <a:cubicBezTo>
                  <a:pt x="5523985" y="1825317"/>
                  <a:pt x="5720093" y="2159309"/>
                  <a:pt x="5791026" y="2530875"/>
                </a:cubicBezTo>
                <a:cubicBezTo>
                  <a:pt x="5861959" y="2898266"/>
                  <a:pt x="5799371" y="3307405"/>
                  <a:pt x="5565710" y="3599648"/>
                </a:cubicBezTo>
                <a:cubicBezTo>
                  <a:pt x="5227735" y="4025488"/>
                  <a:pt x="4631064" y="4129860"/>
                  <a:pt x="4088636" y="4150734"/>
                </a:cubicBezTo>
                <a:cubicBezTo>
                  <a:pt x="3788214" y="4163259"/>
                  <a:pt x="3487792" y="4159084"/>
                  <a:pt x="3195716" y="4088111"/>
                </a:cubicBezTo>
                <a:cubicBezTo>
                  <a:pt x="2853568" y="4008788"/>
                  <a:pt x="2540629" y="3850142"/>
                  <a:pt x="2210999" y="3741595"/>
                </a:cubicBezTo>
                <a:cubicBezTo>
                  <a:pt x="1514188" y="3516150"/>
                  <a:pt x="746443" y="3524500"/>
                  <a:pt x="62149" y="3770819"/>
                </a:cubicBezTo>
                <a:lnTo>
                  <a:pt x="0" y="3794390"/>
                </a:lnTo>
                <a:lnTo>
                  <a:pt x="0" y="1468496"/>
                </a:lnTo>
                <a:lnTo>
                  <a:pt x="14360" y="1453817"/>
                </a:lnTo>
                <a:cubicBezTo>
                  <a:pt x="302851" y="1180035"/>
                  <a:pt x="621268" y="935021"/>
                  <a:pt x="946724" y="706445"/>
                </a:cubicBezTo>
                <a:cubicBezTo>
                  <a:pt x="1472462" y="330704"/>
                  <a:pt x="2073306" y="-19987"/>
                  <a:pt x="2720048" y="888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163A3B3-FBFF-43E3-8A62-D3F513DA7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1836" y="396607"/>
            <a:ext cx="4588328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02679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A9B71-C21E-81A3-18CA-719C27AD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4A8CC-A772-6C7C-8B18-1E5242605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9C60DA-AD1D-89FC-F328-5A9F08E8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E68F9-088D-10FD-A787-76CBCCFC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D281A-8868-05B9-E869-0A9AB5A3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1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6C9C4-2962-962A-C6E1-5B858A84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786389-13C5-BE83-9977-0D76C942B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9B62C8-F924-9FB1-945C-77924DBB7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0B9252-FD8F-9437-A1A2-75D6115E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58EE5-48FD-08C1-57C0-EEDB6248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D31582-1A77-9788-010B-DA4BA388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2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7ADEA-1DBB-A0C7-EF0A-08D9707D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EDD02-75C0-75E2-07F7-3FCF7B3A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F46E36-56A0-A5CD-7449-DFEC8DBE8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286585-2FE6-1AF0-044D-4BF29BBA4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BD0139-2455-1A88-DFD7-905BE5994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E6F51E-DBBF-AEE5-C73A-E8D63149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B6B3A2-946D-5488-2FAE-C4EDD47E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FF0D40-5D24-4DBC-417B-6DF824B3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F2EB4-0DB6-37D2-7226-7E57C591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FFC74B-4569-4000-5601-B5AE0E8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1B5438-EA91-24D2-CFFA-995EE48F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69A4EB-1633-443A-AB02-CFFFE9CF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8E0FFA-E77D-5668-5A59-57B3A75A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D877A-A9C8-4042-647F-D36BF152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3F1734-92AE-CE11-D2C8-54C60C63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F3923-D1A7-4DA2-FE95-5A636647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8572C4-0811-6BC4-C87D-180B446A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6D2844-CB32-0ED7-06A4-9CA642BC6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596331-0F5B-384B-63A0-EDD3E4F3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9C7D52-AB53-1969-56C7-7031D266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AFBAC4-0881-BA74-B7F4-712C2E0F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1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E9C9A-5B49-3AB1-92ED-85E169E7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11114-99F7-1AA5-E60B-1EBE0F702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BBD19A-2366-3E65-B575-617A86C65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12CDC-A507-CC41-20BC-673C2C26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BBB-647C-4132-992E-C05D224D0D2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6BBB25-60CB-948E-57ED-7940713D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215760-CCA4-0FA0-D458-1550E9DE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7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3430B-6468-8581-599F-F4FFEA72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7A5F4A-BA38-F007-2AF9-33624C392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CE9D1-E174-EDCA-5AB5-C41A28144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white">
                    <a:lumMod val="50000"/>
                  </a:prstClr>
                </a:solidFill>
              </a:rPr>
              <a:t>Your Date Here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FCD39-A0B1-4C23-7434-F47A1616D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white">
                    <a:lumMod val="50000"/>
                  </a:prstClr>
                </a:solidFill>
              </a:rPr>
              <a:t>Your Footer Here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EBA98-E526-612E-F92C-EAE73AC0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D08052-46D4-4451-BCD3-D01F8058DAE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4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653" r:id="rId15"/>
    <p:sldLayoutId id="2147483651" r:id="rId16"/>
    <p:sldLayoutId id="2147483650" r:id="rId17"/>
    <p:sldLayoutId id="2147483661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60" r:id="rId25"/>
    <p:sldLayoutId id="2147483659" r:id="rId26"/>
    <p:sldLayoutId id="2147483657" r:id="rId27"/>
    <p:sldLayoutId id="2147483656" r:id="rId28"/>
    <p:sldLayoutId id="2147483652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mu.gov.ua/npas/deyaki-pitannya-zabezpechennya-funkcionuvannya-informacijno-komunikacijnih-sistem-elektronnih-komunikacijnih-sistem-publichnih-elektronnih-reyestriv-v-umovah-voyennogo-stanu-263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25B8F-A52F-4851-A33F-603D9C825B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1" name="Freeform 32">
            <a:extLst>
              <a:ext uri="{FF2B5EF4-FFF2-40B4-BE49-F238E27FC236}">
                <a16:creationId xmlns:a16="http://schemas.microsoft.com/office/drawing/2014/main" id="{D039AAE6-969A-4EE2-B497-CEEF0A1FEC92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4746626" cy="2313815"/>
          </a:xfrm>
          <a:custGeom>
            <a:avLst/>
            <a:gdLst>
              <a:gd name="T0" fmla="*/ 297 w 1043"/>
              <a:gd name="T1" fmla="*/ 114 h 507"/>
              <a:gd name="T2" fmla="*/ 763 w 1043"/>
              <a:gd name="T3" fmla="*/ 384 h 507"/>
              <a:gd name="T4" fmla="*/ 1043 w 1043"/>
              <a:gd name="T5" fmla="*/ 0 h 507"/>
              <a:gd name="T6" fmla="*/ 0 w 1043"/>
              <a:gd name="T7" fmla="*/ 0 h 507"/>
              <a:gd name="T8" fmla="*/ 297 w 1043"/>
              <a:gd name="T9" fmla="*/ 11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07">
                <a:moveTo>
                  <a:pt x="297" y="114"/>
                </a:moveTo>
                <a:cubicBezTo>
                  <a:pt x="519" y="72"/>
                  <a:pt x="416" y="507"/>
                  <a:pt x="763" y="384"/>
                </a:cubicBezTo>
                <a:cubicBezTo>
                  <a:pt x="971" y="311"/>
                  <a:pt x="1030" y="132"/>
                  <a:pt x="1043" y="0"/>
                </a:cubicBezTo>
                <a:cubicBezTo>
                  <a:pt x="0" y="0"/>
                  <a:pt x="0" y="0"/>
                  <a:pt x="0" y="0"/>
                </a:cubicBezTo>
                <a:cubicBezTo>
                  <a:pt x="43" y="85"/>
                  <a:pt x="187" y="134"/>
                  <a:pt x="297" y="114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90000"/>
                </a:schemeClr>
              </a:gs>
              <a:gs pos="53100">
                <a:schemeClr val="accent2">
                  <a:alpha val="75000"/>
                </a:schemeClr>
              </a:gs>
              <a:gs pos="100000">
                <a:schemeClr val="accent3">
                  <a:alpha val="90000"/>
                </a:schemeClr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33B07E-3AA6-485F-AE24-7F54C5496885}"/>
              </a:ext>
            </a:extLst>
          </p:cNvPr>
          <p:cNvSpPr/>
          <p:nvPr/>
        </p:nvSpPr>
        <p:spPr>
          <a:xfrm>
            <a:off x="7664739" y="1155320"/>
            <a:ext cx="792292" cy="792292"/>
          </a:xfrm>
          <a:prstGeom prst="ellipse">
            <a:avLst/>
          </a:prstGeom>
          <a:gradFill>
            <a:gsLst>
              <a:gs pos="0">
                <a:schemeClr val="accent1">
                  <a:alpha val="90000"/>
                </a:schemeClr>
              </a:gs>
              <a:gs pos="53100">
                <a:schemeClr val="accent2">
                  <a:alpha val="75000"/>
                </a:schemeClr>
              </a:gs>
              <a:gs pos="100000">
                <a:schemeClr val="accent3">
                  <a:alpha val="9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36">
            <a:extLst>
              <a:ext uri="{FF2B5EF4-FFF2-40B4-BE49-F238E27FC236}">
                <a16:creationId xmlns:a16="http://schemas.microsoft.com/office/drawing/2014/main" id="{18962DA1-5904-4727-A02A-CDF5AF4FD8AF}"/>
              </a:ext>
            </a:extLst>
          </p:cNvPr>
          <p:cNvSpPr>
            <a:spLocks/>
          </p:cNvSpPr>
          <p:nvPr/>
        </p:nvSpPr>
        <p:spPr bwMode="auto">
          <a:xfrm>
            <a:off x="0" y="3914993"/>
            <a:ext cx="8815366" cy="3219999"/>
          </a:xfrm>
          <a:custGeom>
            <a:avLst/>
            <a:gdLst>
              <a:gd name="T0" fmla="*/ 2072 w 2072"/>
              <a:gd name="T1" fmla="*/ 691 h 755"/>
              <a:gd name="T2" fmla="*/ 1533 w 2072"/>
              <a:gd name="T3" fmla="*/ 582 h 755"/>
              <a:gd name="T4" fmla="*/ 629 w 2072"/>
              <a:gd name="T5" fmla="*/ 139 h 755"/>
              <a:gd name="T6" fmla="*/ 0 w 2072"/>
              <a:gd name="T7" fmla="*/ 319 h 755"/>
              <a:gd name="T8" fmla="*/ 0 w 2072"/>
              <a:gd name="T9" fmla="*/ 691 h 755"/>
              <a:gd name="T10" fmla="*/ 2072 w 2072"/>
              <a:gd name="T11" fmla="*/ 691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gradFill>
            <a:gsLst>
              <a:gs pos="53100">
                <a:schemeClr val="accent2">
                  <a:alpha val="75000"/>
                </a:schemeClr>
              </a:gs>
              <a:gs pos="0">
                <a:schemeClr val="accent1">
                  <a:alpha val="90000"/>
                </a:schemeClr>
              </a:gs>
              <a:gs pos="100000">
                <a:schemeClr val="accent3">
                  <a:alpha val="90000"/>
                </a:schemeClr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096111" y="4733184"/>
            <a:ext cx="5965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>
                <a:solidFill>
                  <a:srgbClr val="002060"/>
                </a:solidFill>
                <a:latin typeface="Calibri"/>
              </a:rPr>
              <a:t>Отамась</a:t>
            </a:r>
            <a:r>
              <a:rPr lang="uk-UA" sz="2400" b="1" dirty="0">
                <a:solidFill>
                  <a:srgbClr val="002060"/>
                </a:solidFill>
                <a:latin typeface="Calibri"/>
              </a:rPr>
              <a:t> Інна Григорівна,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завідувачка відділу наукової роботи ДЗВО «Університет менеджменту освіти» НАПН України,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канд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іст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наук,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доцентка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кафедри професійної і вищої освіти ЦІПО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310022-8551-4303-9919-813BE1BA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56" y="83400"/>
            <a:ext cx="6653554" cy="18414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04BC29-FA61-E607-C033-607F28BAFE57}"/>
              </a:ext>
            </a:extLst>
          </p:cNvPr>
          <p:cNvSpPr txBox="1"/>
          <p:nvPr/>
        </p:nvSpPr>
        <p:spPr>
          <a:xfrm>
            <a:off x="704675" y="2545545"/>
            <a:ext cx="101926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k-UA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«Цифрові засоби збереження документів під час війни»</a:t>
            </a:r>
          </a:p>
          <a:p>
            <a:pPr algn="just"/>
            <a:br>
              <a:rPr kumimoji="0" lang="uk-UA" sz="4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sz="4000" i="1" dirty="0">
              <a:solidFill>
                <a:srgbClr val="0070C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04AF5B-DF10-C44E-0390-5A66F327E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" y="0"/>
            <a:ext cx="2726644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0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C04BC355-82B1-C288-21AD-4FC5E0BE5B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8646C-0F51-53DF-34A3-7FDA25422EC4}"/>
              </a:ext>
            </a:extLst>
          </p:cNvPr>
          <p:cNvSpPr txBox="1"/>
          <p:nvPr/>
        </p:nvSpPr>
        <p:spPr>
          <a:xfrm>
            <a:off x="3015842" y="1710760"/>
            <a:ext cx="78562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Підтримуючи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проголошені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резолюцією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Генеральної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Асамблеї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Об’єднаних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Націй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25 вересня 2015 року № 70/1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глобальні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сталого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до 2030 року та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адаптації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специфіки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викладені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Національній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доповіді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сталого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Україна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забезпечувати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дотримання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сталого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до 2030 року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5151B9-89A3-B93F-380E-0F4435E28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3852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9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740693-07F4-1523-9CF8-2E981FA946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04" r="104"/>
          <a:stretch>
            <a:fillRect/>
          </a:stretch>
        </p:blipFill>
        <p:spPr>
          <a:xfrm>
            <a:off x="0" y="0"/>
            <a:ext cx="2386666" cy="1357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C636E-032D-F3E2-08EC-E197A6599E87}"/>
              </a:ext>
            </a:extLst>
          </p:cNvPr>
          <p:cNvSpPr txBox="1"/>
          <p:nvPr/>
        </p:nvSpPr>
        <p:spPr>
          <a:xfrm>
            <a:off x="2386666" y="1117795"/>
            <a:ext cx="826735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Довгострокова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стратегія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розвитку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української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культури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-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стратегія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реформ покликана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сприяти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проведенню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глибоких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й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конструктивних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реформ у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сфері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культури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збереженню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самобутніх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традицій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та культурно-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історичних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цінностей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українського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народу,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збереженню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його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культурно-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духовної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спадщини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створенню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умов для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творчої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активності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громадянина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формуванню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в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Україні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громадянського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суспільства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європейського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рівня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. В основу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Стратегії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покладено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дослідження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стану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розвитку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української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культури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здійснене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державними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та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недержавними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громадськими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і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науковими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інституціями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міжнародними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організаціями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та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незалежними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експертами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. Нею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враховано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результати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широкого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громадського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обговорення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проблем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розвитку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культури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рекомендації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експертів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менеджерів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культури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.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Головними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напрямками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реформ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Стратегія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визначає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модернізацію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та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вдосконалення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інструментів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державної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підтримки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розвитку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культури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забезпечення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доступності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до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культурних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надбань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і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культурних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ресурсів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відкритості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культурної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системи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до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сучасних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світових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процесів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умов для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ефективної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взаємодії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культур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різних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народів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сприяння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обміну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та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мобільності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творчих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людей та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ідей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подолання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віджилих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схем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організації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культурного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процесу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державної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підтримки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створенню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і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просуванню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національного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культурного продукту,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державної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підтримки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інновацій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нових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знань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креативних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індустрій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,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що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відповідають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викликам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ХХI </a:t>
            </a:r>
            <a:r>
              <a:rPr lang="ru-RU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століття</a:t>
            </a:r>
            <a:r>
              <a:rPr lang="ru-RU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.</a:t>
            </a:r>
            <a:r>
              <a:rPr lang="en-US" b="0" i="1" dirty="0">
                <a:solidFill>
                  <a:schemeClr val="accent1">
                    <a:lumMod val="75000"/>
                  </a:schemeClr>
                </a:solidFill>
                <a:effectLst/>
                <a:latin typeface="ProbaPro"/>
              </a:rPr>
              <a:t> https://www.kmu.gov.ua/npas/248862610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67C3E583-D7BA-1A59-90C5-0A7FB7F1D7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19531-3DFB-74A9-D73F-D8F9D388EB21}"/>
              </a:ext>
            </a:extLst>
          </p:cNvPr>
          <p:cNvSpPr txBox="1"/>
          <p:nvPr/>
        </p:nvSpPr>
        <p:spPr>
          <a:xfrm>
            <a:off x="3343012" y="1232911"/>
            <a:ext cx="61491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ru-RU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ектор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и</a:t>
            </a:r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культурної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та </a:t>
            </a:r>
            <a:r>
              <a:rPr lang="ru-RU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природної</a:t>
            </a:r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спадщина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err="1">
                <a:solidFill>
                  <a:srgbClr val="0070C0"/>
                </a:solidFill>
              </a:rPr>
              <a:t>Можливості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Програми</a:t>
            </a:r>
            <a:r>
              <a:rPr lang="ru-RU" sz="2400" dirty="0">
                <a:solidFill>
                  <a:srgbClr val="0070C0"/>
                </a:solidFill>
              </a:rPr>
              <a:t> ЄС </a:t>
            </a:r>
            <a:r>
              <a:rPr lang="ru-RU" sz="2400" dirty="0" err="1">
                <a:solidFill>
                  <a:srgbClr val="0070C0"/>
                </a:solidFill>
              </a:rPr>
              <a:t>Еразмус</a:t>
            </a:r>
            <a:r>
              <a:rPr lang="ru-RU" sz="2400" dirty="0">
                <a:solidFill>
                  <a:srgbClr val="0070C0"/>
                </a:solidFill>
              </a:rPr>
              <a:t>+ 2021-2027 для </a:t>
            </a:r>
            <a:r>
              <a:rPr lang="ru-RU" sz="2400" dirty="0" err="1">
                <a:solidFill>
                  <a:srgbClr val="0070C0"/>
                </a:solidFill>
              </a:rPr>
              <a:t>закладів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професійної</a:t>
            </a:r>
            <a:r>
              <a:rPr lang="ru-RU" sz="2400" dirty="0">
                <a:solidFill>
                  <a:srgbClr val="0070C0"/>
                </a:solidFill>
              </a:rPr>
              <a:t> (</a:t>
            </a:r>
            <a:r>
              <a:rPr lang="ru-RU" sz="2400" dirty="0" err="1">
                <a:solidFill>
                  <a:srgbClr val="0070C0"/>
                </a:solidFill>
              </a:rPr>
              <a:t>професійно-технічної</a:t>
            </a:r>
            <a:r>
              <a:rPr lang="ru-RU" sz="2400" dirty="0">
                <a:solidFill>
                  <a:srgbClr val="0070C0"/>
                </a:solidFill>
              </a:rPr>
              <a:t>) </a:t>
            </a:r>
            <a:r>
              <a:rPr lang="ru-RU" sz="2400" dirty="0" err="1">
                <a:solidFill>
                  <a:srgbClr val="0070C0"/>
                </a:solidFill>
              </a:rPr>
              <a:t>освіти</a:t>
            </a:r>
            <a:r>
              <a:rPr lang="ru-RU" sz="2400" dirty="0">
                <a:solidFill>
                  <a:srgbClr val="0070C0"/>
                </a:solidFill>
              </a:rPr>
              <a:t> та </a:t>
            </a:r>
            <a:r>
              <a:rPr lang="ru-RU" sz="2400" dirty="0" err="1">
                <a:solidFill>
                  <a:srgbClr val="0070C0"/>
                </a:solidFill>
              </a:rPr>
              <a:t>фахової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передвищої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освіти</a:t>
            </a:r>
            <a:r>
              <a:rPr lang="ru-RU" sz="2400" dirty="0">
                <a:solidFill>
                  <a:srgbClr val="0070C0"/>
                </a:solidFill>
              </a:rPr>
              <a:t> – </a:t>
            </a:r>
            <a:r>
              <a:rPr lang="en-US" sz="2400" dirty="0">
                <a:solidFill>
                  <a:srgbClr val="0070C0"/>
                </a:solidFill>
              </a:rPr>
              <a:t>VET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</a:rPr>
              <a:t>https://mon.gov.ua/storage/app/media/pto/2021/Konf-Osv.mozhl-novi.horyz.P-PT-O.Ukr.08-09.2021/Inform.sesiya-Prohr.Erasmus.dlya.zakl.P-PT-O.09.07/Mozhl.Prohr.YES.Erazmus.2021-2027.dlya.P-PT-O.ta.FPO-VET.09.07.pdf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095F0-AB23-89A8-93AF-C91181DC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3852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0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8A0C6EEC-858D-0D3C-60C1-CB9029803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DC53E66-92B5-17BB-8FF1-16103CD7F6B2}"/>
              </a:ext>
            </a:extLst>
          </p:cNvPr>
          <p:cNvSpPr/>
          <p:nvPr/>
        </p:nvSpPr>
        <p:spPr>
          <a:xfrm>
            <a:off x="1828800" y="889233"/>
            <a:ext cx="8019875" cy="152679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urale"/>
                <a:cs typeface="Kurale"/>
                <a:sym typeface="Kurale"/>
              </a:rPr>
              <a:t>Законодавче регулювання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4E6B4-4F40-D1FF-CA73-446ED519B5B2}"/>
              </a:ext>
            </a:extLst>
          </p:cNvPr>
          <p:cNvSpPr txBox="1"/>
          <p:nvPr/>
        </p:nvSpPr>
        <p:spPr>
          <a:xfrm>
            <a:off x="1828800" y="2416029"/>
            <a:ext cx="9235579" cy="345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Постанова </a:t>
            </a:r>
            <a:r>
              <a:rPr kumimoji="0" lang="ru-RU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Кабінету</a:t>
            </a: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Міністрів</a:t>
            </a: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України</a:t>
            </a: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12 </a:t>
            </a:r>
            <a:r>
              <a:rPr kumimoji="0" lang="ru-RU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березня</a:t>
            </a: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2022 р. № 263 </a:t>
            </a:r>
            <a:b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Деякі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питання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забезпечення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функціонування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інформаційно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комунікаційних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систем,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електронних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комунікаційних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систем,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публічних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електронних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реєстрів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умовах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32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воєнного</a:t>
            </a:r>
            <a:r>
              <a:rPr kumimoji="0" lang="ru-RU" sz="32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стану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C92F3C-ABA7-140E-13A3-EE47DA735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801923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B913E89C-0323-67B0-6D5D-0DB6B8C0E7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61EE22-76F7-4CD8-6936-69558189B53B}"/>
              </a:ext>
            </a:extLst>
          </p:cNvPr>
          <p:cNvSpPr/>
          <p:nvPr/>
        </p:nvSpPr>
        <p:spPr>
          <a:xfrm>
            <a:off x="3112316" y="1009505"/>
            <a:ext cx="7935984" cy="889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" sz="304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urale"/>
                <a:ea typeface="Kurale"/>
                <a:cs typeface="Kurale"/>
                <a:sym typeface="Kurale"/>
              </a:rPr>
              <a:t>Підходи до цифрового збереження</a:t>
            </a:r>
            <a:r>
              <a:rPr kumimoji="0" lang="uk" sz="344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urale"/>
                <a:ea typeface="Kurale"/>
                <a:cs typeface="Kurale"/>
                <a:sym typeface="Kurale"/>
              </a:rPr>
              <a:t> </a:t>
            </a:r>
            <a:endParaRPr lang="ru-RU" dirty="0"/>
          </a:p>
        </p:txBody>
      </p:sp>
      <p:sp>
        <p:nvSpPr>
          <p:cNvPr id="4" name="Google Shape;133;p22">
            <a:extLst>
              <a:ext uri="{FF2B5EF4-FFF2-40B4-BE49-F238E27FC236}">
                <a16:creationId xmlns:a16="http://schemas.microsoft.com/office/drawing/2014/main" id="{1B9DFB72-A600-2612-AC5D-079AA5363C02}"/>
              </a:ext>
            </a:extLst>
          </p:cNvPr>
          <p:cNvSpPr txBox="1">
            <a:spLocks/>
          </p:cNvSpPr>
          <p:nvPr/>
        </p:nvSpPr>
        <p:spPr>
          <a:xfrm>
            <a:off x="3565063" y="2389463"/>
            <a:ext cx="8496541" cy="2912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AutoNum type="arabicPeriod"/>
              <a:tabLst/>
              <a:defRPr/>
            </a:pP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Збереження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онлайнових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ресурсів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українських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установ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пам'яті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на серверах,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розташованих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в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Європі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.</a:t>
            </a:r>
            <a:endParaRPr kumimoji="0" lang="en-US" sz="16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2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.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Здійснення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екстреного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 3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D-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оцифрування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.</a:t>
            </a:r>
            <a:endParaRPr kumimoji="0" lang="ru-RU" sz="16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3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.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Збереження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локальних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баз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даних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,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цифрових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ресурсів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,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архівів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цифрових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фото.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4.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Збереження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контенту на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фізичних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</a:t>
            </a:r>
            <a:r>
              <a:rPr kumimoji="0" lang="ru-RU" sz="16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носіях</a:t>
            </a:r>
            <a:r>
              <a:rPr kumimoji="0" lang="ru-RU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6EA09C-44F5-5193-0950-783DEA58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53" y="0"/>
            <a:ext cx="2938331" cy="1590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CCCFA-372D-9551-10A1-5B640FF4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8" y="2063997"/>
            <a:ext cx="3031925" cy="2160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DC86A9-BA15-A79D-1E15-2AA46F263DE1}"/>
              </a:ext>
            </a:extLst>
          </p:cNvPr>
          <p:cNvSpPr txBox="1"/>
          <p:nvPr/>
        </p:nvSpPr>
        <p:spPr>
          <a:xfrm>
            <a:off x="390088" y="4224337"/>
            <a:ext cx="3031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0" i="0" dirty="0" err="1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Тривимірна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 модель </a:t>
            </a:r>
            <a:r>
              <a:rPr lang="ru-RU" sz="1000" b="0" i="0" dirty="0" err="1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дачі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 </a:t>
            </a:r>
            <a:r>
              <a:rPr lang="ru-RU" sz="1000" b="0" i="0" dirty="0" err="1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Докса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 в </a:t>
            </a:r>
            <a:r>
              <a:rPr lang="ru-RU" sz="1000" b="0" i="0" dirty="0" err="1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Одесі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. Автор: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Pixelated Realities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4402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D242B3-19C0-184D-1B1C-34EF2F36A5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442" b="74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6F789274-324A-8CA8-8EFF-0B736A4B63D0}"/>
              </a:ext>
            </a:extLst>
          </p:cNvPr>
          <p:cNvSpPr/>
          <p:nvPr/>
        </p:nvSpPr>
        <p:spPr>
          <a:xfrm>
            <a:off x="1988191" y="738231"/>
            <a:ext cx="707191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Проєкти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F0A9AE-2876-58B7-BDA4-3736E1CDA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36" y="2165106"/>
            <a:ext cx="2152075" cy="2255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06F4-5F7D-C047-35F8-DF3B548FD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727" y="2165106"/>
            <a:ext cx="1402202" cy="231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C97FFE-1726-EA1B-D379-72EDD490C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183" y="2165106"/>
            <a:ext cx="1582048" cy="22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7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5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4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B48744-DF9B-4ACB-BE95-84DAD417D2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00FC9-FC5C-4370-8B99-43C482DCEAE0}"/>
              </a:ext>
            </a:extLst>
          </p:cNvPr>
          <p:cNvGrpSpPr/>
          <p:nvPr/>
        </p:nvGrpSpPr>
        <p:grpSpPr>
          <a:xfrm>
            <a:off x="130396" y="0"/>
            <a:ext cx="4769264" cy="2324850"/>
            <a:chOff x="130396" y="-1587"/>
            <a:chExt cx="4769264" cy="2324850"/>
          </a:xfrm>
          <a:gradFill>
            <a:gsLst>
              <a:gs pos="0">
                <a:schemeClr val="accent1">
                  <a:alpha val="70000"/>
                </a:schemeClr>
              </a:gs>
              <a:gs pos="53100">
                <a:schemeClr val="accent2">
                  <a:alpha val="85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400000" scaled="0"/>
          </a:gradFill>
        </p:grpSpPr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5C06722B-73AA-4F02-96DC-501C8C8C47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0396" y="-1587"/>
              <a:ext cx="4769264" cy="2324850"/>
            </a:xfrm>
            <a:custGeom>
              <a:avLst/>
              <a:gdLst>
                <a:gd name="T0" fmla="*/ 297 w 1043"/>
                <a:gd name="T1" fmla="*/ 114 h 507"/>
                <a:gd name="T2" fmla="*/ 763 w 1043"/>
                <a:gd name="T3" fmla="*/ 384 h 507"/>
                <a:gd name="T4" fmla="*/ 1043 w 1043"/>
                <a:gd name="T5" fmla="*/ 0 h 507"/>
                <a:gd name="T6" fmla="*/ 0 w 1043"/>
                <a:gd name="T7" fmla="*/ 0 h 507"/>
                <a:gd name="T8" fmla="*/ 297 w 1043"/>
                <a:gd name="T9" fmla="*/ 11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07">
                  <a:moveTo>
                    <a:pt x="297" y="114"/>
                  </a:moveTo>
                  <a:cubicBezTo>
                    <a:pt x="519" y="72"/>
                    <a:pt x="416" y="507"/>
                    <a:pt x="763" y="384"/>
                  </a:cubicBezTo>
                  <a:cubicBezTo>
                    <a:pt x="971" y="311"/>
                    <a:pt x="1030" y="132"/>
                    <a:pt x="10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85"/>
                    <a:pt x="187" y="134"/>
                    <a:pt x="297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E6C2425-60C5-4650-A879-8D0C8FCD9ECE}"/>
                </a:ext>
              </a:extLst>
            </p:cNvPr>
            <p:cNvSpPr/>
            <p:nvPr/>
          </p:nvSpPr>
          <p:spPr>
            <a:xfrm>
              <a:off x="3732505" y="1160838"/>
              <a:ext cx="796071" cy="7960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D02E66-1512-483E-BE21-6997DD0A8E7A}"/>
              </a:ext>
            </a:extLst>
          </p:cNvPr>
          <p:cNvSpPr txBox="1"/>
          <p:nvPr/>
        </p:nvSpPr>
        <p:spPr>
          <a:xfrm>
            <a:off x="2887436" y="3576439"/>
            <a:ext cx="6417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  <a:lumOff val="9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 future of developer presentation template</a:t>
            </a:r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id="{4650F1DD-5E0B-454B-ABDA-7D9239167EF6}"/>
              </a:ext>
            </a:extLst>
          </p:cNvPr>
          <p:cNvSpPr>
            <a:spLocks/>
          </p:cNvSpPr>
          <p:nvPr/>
        </p:nvSpPr>
        <p:spPr bwMode="auto">
          <a:xfrm flipH="1">
            <a:off x="3342266" y="3891843"/>
            <a:ext cx="8896776" cy="3249736"/>
          </a:xfrm>
          <a:custGeom>
            <a:avLst/>
            <a:gdLst>
              <a:gd name="T0" fmla="*/ 2072 w 2072"/>
              <a:gd name="T1" fmla="*/ 691 h 755"/>
              <a:gd name="T2" fmla="*/ 1533 w 2072"/>
              <a:gd name="T3" fmla="*/ 582 h 755"/>
              <a:gd name="T4" fmla="*/ 629 w 2072"/>
              <a:gd name="T5" fmla="*/ 139 h 755"/>
              <a:gd name="T6" fmla="*/ 0 w 2072"/>
              <a:gd name="T7" fmla="*/ 319 h 755"/>
              <a:gd name="T8" fmla="*/ 0 w 2072"/>
              <a:gd name="T9" fmla="*/ 691 h 755"/>
              <a:gd name="T10" fmla="*/ 2072 w 2072"/>
              <a:gd name="T11" fmla="*/ 691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65000"/>
                </a:schemeClr>
              </a:gs>
              <a:gs pos="53100">
                <a:schemeClr val="accent2">
                  <a:alpha val="85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445E6-0F29-425C-A4C1-9CE5518775D2}"/>
              </a:ext>
            </a:extLst>
          </p:cNvPr>
          <p:cNvSpPr txBox="1"/>
          <p:nvPr/>
        </p:nvSpPr>
        <p:spPr>
          <a:xfrm>
            <a:off x="3769895" y="2454442"/>
            <a:ext cx="4652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ДЯКУЮ ЗА УВАГУ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F95608-4072-3054-586D-375E02E1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2266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01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3254</TotalTime>
  <Words>468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IBM Plex Sans</vt:lpstr>
      <vt:lpstr>Kurale</vt:lpstr>
      <vt:lpstr>Open Sans</vt:lpstr>
      <vt:lpstr>ProbaPro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Dracarys</dc:creator>
  <cp:lastModifiedBy>Admin</cp:lastModifiedBy>
  <cp:revision>148</cp:revision>
  <dcterms:created xsi:type="dcterms:W3CDTF">2018-11-06T13:28:40Z</dcterms:created>
  <dcterms:modified xsi:type="dcterms:W3CDTF">2022-05-31T08:15:57Z</dcterms:modified>
</cp:coreProperties>
</file>